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69" r:id="rId7"/>
    <p:sldId id="271" r:id="rId8"/>
    <p:sldId id="272" r:id="rId9"/>
    <p:sldId id="273" r:id="rId10"/>
    <p:sldId id="274" r:id="rId11"/>
    <p:sldId id="27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0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D9"/>
    <a:srgbClr val="FE9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03C75F-E45A-4778-9A14-D3A0636AAD4D}" v="244" dt="2024-03-08T18:50:13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NH5A0402-NEERAJ BABU" userId="412376a0-ca56-43ed-89bc-6ff71a686e8e" providerId="ADAL" clId="{A6455C97-E2F8-4EE7-A613-573949BF0F92}"/>
    <pc:docChg chg="undo custSel addSld delSld modSld">
      <pc:chgData name="20NH5A0402-NEERAJ BABU" userId="412376a0-ca56-43ed-89bc-6ff71a686e8e" providerId="ADAL" clId="{A6455C97-E2F8-4EE7-A613-573949BF0F92}" dt="2024-02-11T19:04:18.954" v="155" actId="1076"/>
      <pc:docMkLst>
        <pc:docMk/>
      </pc:docMkLst>
      <pc:sldChg chg="modSp mod">
        <pc:chgData name="20NH5A0402-NEERAJ BABU" userId="412376a0-ca56-43ed-89bc-6ff71a686e8e" providerId="ADAL" clId="{A6455C97-E2F8-4EE7-A613-573949BF0F92}" dt="2024-02-11T19:04:18.954" v="155" actId="1076"/>
        <pc:sldMkLst>
          <pc:docMk/>
          <pc:sldMk cId="0" sldId="258"/>
        </pc:sldMkLst>
        <pc:spChg chg="mod">
          <ac:chgData name="20NH5A0402-NEERAJ BABU" userId="412376a0-ca56-43ed-89bc-6ff71a686e8e" providerId="ADAL" clId="{A6455C97-E2F8-4EE7-A613-573949BF0F92}" dt="2024-02-11T19:04:13.886" v="154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4:18.954" v="155" actId="1076"/>
          <ac:spMkLst>
            <pc:docMk/>
            <pc:sldMk cId="0" sldId="258"/>
            <ac:spMk id="13" creationId="{00000000-0000-0000-0000-000000000000}"/>
          </ac:spMkLst>
        </pc:spChg>
      </pc:sldChg>
      <pc:sldChg chg="modSp del mod">
        <pc:chgData name="20NH5A0402-NEERAJ BABU" userId="412376a0-ca56-43ed-89bc-6ff71a686e8e" providerId="ADAL" clId="{A6455C97-E2F8-4EE7-A613-573949BF0F92}" dt="2024-02-11T18:58:27.657" v="56" actId="47"/>
        <pc:sldMkLst>
          <pc:docMk/>
          <pc:sldMk cId="0" sldId="259"/>
        </pc:sldMkLst>
        <pc:spChg chg="mod">
          <ac:chgData name="20NH5A0402-NEERAJ BABU" userId="412376a0-ca56-43ed-89bc-6ff71a686e8e" providerId="ADAL" clId="{A6455C97-E2F8-4EE7-A613-573949BF0F92}" dt="2024-02-11T18:57:37.978" v="43" actId="1076"/>
          <ac:spMkLst>
            <pc:docMk/>
            <pc:sldMk cId="0" sldId="259"/>
            <ac:spMk id="5" creationId="{00000000-0000-0000-0000-000000000000}"/>
          </ac:spMkLst>
        </pc:spChg>
      </pc:sldChg>
      <pc:sldChg chg="addSp delSp modSp mod">
        <pc:chgData name="20NH5A0402-NEERAJ BABU" userId="412376a0-ca56-43ed-89bc-6ff71a686e8e" providerId="ADAL" clId="{A6455C97-E2F8-4EE7-A613-573949BF0F92}" dt="2024-02-11T19:00:13.754" v="80" actId="1076"/>
        <pc:sldMkLst>
          <pc:docMk/>
          <pc:sldMk cId="0" sldId="260"/>
        </pc:sldMkLst>
        <pc:spChg chg="del mod">
          <ac:chgData name="20NH5A0402-NEERAJ BABU" userId="412376a0-ca56-43ed-89bc-6ff71a686e8e" providerId="ADAL" clId="{A6455C97-E2F8-4EE7-A613-573949BF0F92}" dt="2024-02-11T18:53:52.042" v="1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0:13.754" v="80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59.433" v="7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0:04.008" v="78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0:07.666" v="79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11.066" v="67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21.401" v="69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34.475" v="72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03.866" v="64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26.872" v="70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8:59:38.698" v="73" actId="1076"/>
          <ac:spMkLst>
            <pc:docMk/>
            <pc:sldMk cId="0" sldId="260"/>
            <ac:spMk id="13" creationId="{00000000-0000-0000-0000-000000000000}"/>
          </ac:spMkLst>
        </pc:spChg>
        <pc:picChg chg="del mod">
          <ac:chgData name="20NH5A0402-NEERAJ BABU" userId="412376a0-ca56-43ed-89bc-6ff71a686e8e" providerId="ADAL" clId="{A6455C97-E2F8-4EE7-A613-573949BF0F92}" dt="2024-02-11T18:54:20.252" v="6" actId="478"/>
          <ac:picMkLst>
            <pc:docMk/>
            <pc:sldMk cId="0" sldId="260"/>
            <ac:picMk id="2" creationId="{00000000-0000-0000-0000-000000000000}"/>
          </ac:picMkLst>
        </pc:picChg>
        <pc:picChg chg="add del mod ord">
          <ac:chgData name="20NH5A0402-NEERAJ BABU" userId="412376a0-ca56-43ed-89bc-6ff71a686e8e" providerId="ADAL" clId="{A6455C97-E2F8-4EE7-A613-573949BF0F92}" dt="2024-02-11T18:58:54.197" v="63" actId="478"/>
          <ac:picMkLst>
            <pc:docMk/>
            <pc:sldMk cId="0" sldId="260"/>
            <ac:picMk id="16" creationId="{E2F419E7-4E2B-34CC-CFFB-2CD3AB907D42}"/>
          </ac:picMkLst>
        </pc:picChg>
      </pc:sldChg>
      <pc:sldChg chg="modSp mod">
        <pc:chgData name="20NH5A0402-NEERAJ BABU" userId="412376a0-ca56-43ed-89bc-6ff71a686e8e" providerId="ADAL" clId="{A6455C97-E2F8-4EE7-A613-573949BF0F92}" dt="2024-02-11T19:02:49.671" v="138" actId="1076"/>
        <pc:sldMkLst>
          <pc:docMk/>
          <pc:sldMk cId="0" sldId="261"/>
        </pc:sldMkLst>
        <pc:spChg chg="mod">
          <ac:chgData name="20NH5A0402-NEERAJ BABU" userId="412376a0-ca56-43ed-89bc-6ff71a686e8e" providerId="ADAL" clId="{A6455C97-E2F8-4EE7-A613-573949BF0F92}" dt="2024-02-11T19:02:45.939" v="137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2:49.671" v="138" actId="1076"/>
          <ac:spMkLst>
            <pc:docMk/>
            <pc:sldMk cId="0" sldId="261"/>
            <ac:spMk id="17" creationId="{00000000-0000-0000-0000-000000000000}"/>
          </ac:spMkLst>
        </pc:spChg>
      </pc:sldChg>
      <pc:sldChg chg="modSp mod">
        <pc:chgData name="20NH5A0402-NEERAJ BABU" userId="412376a0-ca56-43ed-89bc-6ff71a686e8e" providerId="ADAL" clId="{A6455C97-E2F8-4EE7-A613-573949BF0F92}" dt="2024-02-11T19:03:54.543" v="153" actId="1076"/>
        <pc:sldMkLst>
          <pc:docMk/>
          <pc:sldMk cId="0" sldId="262"/>
        </pc:sldMkLst>
        <pc:spChg chg="mod">
          <ac:chgData name="20NH5A0402-NEERAJ BABU" userId="412376a0-ca56-43ed-89bc-6ff71a686e8e" providerId="ADAL" clId="{A6455C97-E2F8-4EE7-A613-573949BF0F92}" dt="2024-02-11T19:03:22.132" v="146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00.588" v="139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27.101" v="147" actId="113"/>
          <ac:spMkLst>
            <pc:docMk/>
            <pc:sldMk cId="0" sldId="262"/>
            <ac:spMk id="6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44.522" v="151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30.466" v="148" actId="113"/>
          <ac:spMkLst>
            <pc:docMk/>
            <pc:sldMk cId="0" sldId="262"/>
            <ac:spMk id="9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49.792" v="152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36.154" v="150" actId="14100"/>
          <ac:spMkLst>
            <pc:docMk/>
            <pc:sldMk cId="0" sldId="262"/>
            <ac:spMk id="12" creationId="{00000000-0000-0000-0000-000000000000}"/>
          </ac:spMkLst>
        </pc:spChg>
        <pc:spChg chg="mod">
          <ac:chgData name="20NH5A0402-NEERAJ BABU" userId="412376a0-ca56-43ed-89bc-6ff71a686e8e" providerId="ADAL" clId="{A6455C97-E2F8-4EE7-A613-573949BF0F92}" dt="2024-02-11T19:03:54.543" v="153" actId="1076"/>
          <ac:spMkLst>
            <pc:docMk/>
            <pc:sldMk cId="0" sldId="262"/>
            <ac:spMk id="13" creationId="{00000000-0000-0000-0000-000000000000}"/>
          </ac:spMkLst>
        </pc:spChg>
        <pc:picChg chg="mod">
          <ac:chgData name="20NH5A0402-NEERAJ BABU" userId="412376a0-ca56-43ed-89bc-6ff71a686e8e" providerId="ADAL" clId="{A6455C97-E2F8-4EE7-A613-573949BF0F92}" dt="2024-02-11T19:03:02.369" v="140" actId="1076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20NH5A0402-NEERAJ BABU" userId="412376a0-ca56-43ed-89bc-6ff71a686e8e" providerId="ADAL" clId="{A6455C97-E2F8-4EE7-A613-573949BF0F92}" dt="2024-02-11T19:03:05.010" v="141" actId="1076"/>
          <ac:picMkLst>
            <pc:docMk/>
            <pc:sldMk cId="0" sldId="262"/>
            <ac:picMk id="8" creationId="{00000000-0000-0000-0000-000000000000}"/>
          </ac:picMkLst>
        </pc:picChg>
        <pc:picChg chg="mod">
          <ac:chgData name="20NH5A0402-NEERAJ BABU" userId="412376a0-ca56-43ed-89bc-6ff71a686e8e" providerId="ADAL" clId="{A6455C97-E2F8-4EE7-A613-573949BF0F92}" dt="2024-02-11T19:03:07.346" v="142" actId="1076"/>
          <ac:picMkLst>
            <pc:docMk/>
            <pc:sldMk cId="0" sldId="262"/>
            <ac:picMk id="11" creationId="{00000000-0000-0000-0000-000000000000}"/>
          </ac:picMkLst>
        </pc:picChg>
      </pc:sldChg>
      <pc:sldChg chg="modSp mod">
        <pc:chgData name="20NH5A0402-NEERAJ BABU" userId="412376a0-ca56-43ed-89bc-6ff71a686e8e" providerId="ADAL" clId="{A6455C97-E2F8-4EE7-A613-573949BF0F92}" dt="2024-02-11T19:00:59.033" v="135" actId="1036"/>
        <pc:sldMkLst>
          <pc:docMk/>
          <pc:sldMk cId="941126193" sldId="270"/>
        </pc:sldMkLst>
        <pc:picChg chg="mod">
          <ac:chgData name="20NH5A0402-NEERAJ BABU" userId="412376a0-ca56-43ed-89bc-6ff71a686e8e" providerId="ADAL" clId="{A6455C97-E2F8-4EE7-A613-573949BF0F92}" dt="2024-02-11T19:00:59.033" v="135" actId="1036"/>
          <ac:picMkLst>
            <pc:docMk/>
            <pc:sldMk cId="941126193" sldId="270"/>
            <ac:picMk id="2" creationId="{07603F2E-2C0C-19E1-A174-928B2F666557}"/>
          </ac:picMkLst>
        </pc:picChg>
      </pc:sldChg>
      <pc:sldChg chg="addSp delSp modSp add mod">
        <pc:chgData name="20NH5A0402-NEERAJ BABU" userId="412376a0-ca56-43ed-89bc-6ff71a686e8e" providerId="ADAL" clId="{A6455C97-E2F8-4EE7-A613-573949BF0F92}" dt="2024-02-11T18:58:24.010" v="55" actId="1076"/>
        <pc:sldMkLst>
          <pc:docMk/>
          <pc:sldMk cId="2877317375" sldId="271"/>
        </pc:sldMkLst>
        <pc:spChg chg="del mod">
          <ac:chgData name="20NH5A0402-NEERAJ BABU" userId="412376a0-ca56-43ed-89bc-6ff71a686e8e" providerId="ADAL" clId="{A6455C97-E2F8-4EE7-A613-573949BF0F92}" dt="2024-02-11T18:57:15.518" v="35" actId="478"/>
          <ac:spMkLst>
            <pc:docMk/>
            <pc:sldMk cId="2877317375" sldId="271"/>
            <ac:spMk id="3" creationId="{8A376533-F34F-7E7A-25C1-2399E0B79798}"/>
          </ac:spMkLst>
        </pc:spChg>
        <pc:spChg chg="del">
          <ac:chgData name="20NH5A0402-NEERAJ BABU" userId="412376a0-ca56-43ed-89bc-6ff71a686e8e" providerId="ADAL" clId="{A6455C97-E2F8-4EE7-A613-573949BF0F92}" dt="2024-02-11T18:57:13.217" v="33" actId="478"/>
          <ac:spMkLst>
            <pc:docMk/>
            <pc:sldMk cId="2877317375" sldId="271"/>
            <ac:spMk id="5" creationId="{2BC70192-CD18-F9FB-81AD-2CCDE7244223}"/>
          </ac:spMkLst>
        </pc:spChg>
        <pc:spChg chg="del mod">
          <ac:chgData name="20NH5A0402-NEERAJ BABU" userId="412376a0-ca56-43ed-89bc-6ff71a686e8e" providerId="ADAL" clId="{A6455C97-E2F8-4EE7-A613-573949BF0F92}" dt="2024-02-11T18:57:09.928" v="32" actId="478"/>
          <ac:spMkLst>
            <pc:docMk/>
            <pc:sldMk cId="2877317375" sldId="271"/>
            <ac:spMk id="6" creationId="{8FE58A4C-D9A5-840D-1B56-9A618E6C7161}"/>
          </ac:spMkLst>
        </pc:spChg>
        <pc:spChg chg="add mod">
          <ac:chgData name="20NH5A0402-NEERAJ BABU" userId="412376a0-ca56-43ed-89bc-6ff71a686e8e" providerId="ADAL" clId="{A6455C97-E2F8-4EE7-A613-573949BF0F92}" dt="2024-02-11T18:57:52.287" v="48" actId="113"/>
          <ac:spMkLst>
            <pc:docMk/>
            <pc:sldMk cId="2877317375" sldId="271"/>
            <ac:spMk id="9" creationId="{F7343E4A-C0C3-2C10-A91D-4F5180C36FFD}"/>
          </ac:spMkLst>
        </pc:spChg>
        <pc:spChg chg="add mod">
          <ac:chgData name="20NH5A0402-NEERAJ BABU" userId="412376a0-ca56-43ed-89bc-6ff71a686e8e" providerId="ADAL" clId="{A6455C97-E2F8-4EE7-A613-573949BF0F92}" dt="2024-02-11T18:58:24.010" v="55" actId="1076"/>
          <ac:spMkLst>
            <pc:docMk/>
            <pc:sldMk cId="2877317375" sldId="271"/>
            <ac:spMk id="10" creationId="{50A6FEAA-A94D-0A81-BB1C-6A746C9D67EB}"/>
          </ac:spMkLst>
        </pc:spChg>
        <pc:picChg chg="del mod">
          <ac:chgData name="20NH5A0402-NEERAJ BABU" userId="412376a0-ca56-43ed-89bc-6ff71a686e8e" providerId="ADAL" clId="{A6455C97-E2F8-4EE7-A613-573949BF0F92}" dt="2024-02-11T18:57:16.508" v="37" actId="478"/>
          <ac:picMkLst>
            <pc:docMk/>
            <pc:sldMk cId="2877317375" sldId="271"/>
            <ac:picMk id="2" creationId="{B052BB2C-84A5-41D6-AC0A-52C7CBBA0F60}"/>
          </ac:picMkLst>
        </pc:picChg>
        <pc:picChg chg="del">
          <ac:chgData name="20NH5A0402-NEERAJ BABU" userId="412376a0-ca56-43ed-89bc-6ff71a686e8e" providerId="ADAL" clId="{A6455C97-E2F8-4EE7-A613-573949BF0F92}" dt="2024-02-11T18:57:01.531" v="29" actId="478"/>
          <ac:picMkLst>
            <pc:docMk/>
            <pc:sldMk cId="2877317375" sldId="271"/>
            <ac:picMk id="4" creationId="{7A627796-0A6E-D77F-CBDF-401CE422FCA7}"/>
          </ac:picMkLst>
        </pc:picChg>
        <pc:picChg chg="add mod">
          <ac:chgData name="20NH5A0402-NEERAJ BABU" userId="412376a0-ca56-43ed-89bc-6ff71a686e8e" providerId="ADAL" clId="{A6455C97-E2F8-4EE7-A613-573949BF0F92}" dt="2024-02-11T18:57:26.322" v="40" actId="14100"/>
          <ac:picMkLst>
            <pc:docMk/>
            <pc:sldMk cId="2877317375" sldId="271"/>
            <ac:picMk id="8" creationId="{2A32CDE8-D078-FAA9-D7C0-ED0DC42A8F92}"/>
          </ac:picMkLst>
        </pc:picChg>
      </pc:sldChg>
    </pc:docChg>
  </pc:docChgLst>
  <pc:docChgLst>
    <pc:chgData name="20NH5A0402-NEERAJ BABU" userId="412376a0-ca56-43ed-89bc-6ff71a686e8e" providerId="ADAL" clId="{EB03C75F-E45A-4778-9A14-D3A0636AAD4D}"/>
    <pc:docChg chg="undo custSel addSld delSld modSld sldOrd">
      <pc:chgData name="20NH5A0402-NEERAJ BABU" userId="412376a0-ca56-43ed-89bc-6ff71a686e8e" providerId="ADAL" clId="{EB03C75F-E45A-4778-9A14-D3A0636AAD4D}" dt="2024-03-08T19:43:01.212" v="1459" actId="1035"/>
      <pc:docMkLst>
        <pc:docMk/>
      </pc:docMkLst>
      <pc:sldChg chg="modSp mod">
        <pc:chgData name="20NH5A0402-NEERAJ BABU" userId="412376a0-ca56-43ed-89bc-6ff71a686e8e" providerId="ADAL" clId="{EB03C75F-E45A-4778-9A14-D3A0636AAD4D}" dt="2024-03-08T17:58:10.657" v="368" actId="1076"/>
        <pc:sldMkLst>
          <pc:docMk/>
          <pc:sldMk cId="0" sldId="256"/>
        </pc:sldMkLst>
        <pc:spChg chg="mod">
          <ac:chgData name="20NH5A0402-NEERAJ BABU" userId="412376a0-ca56-43ed-89bc-6ff71a686e8e" providerId="ADAL" clId="{EB03C75F-E45A-4778-9A14-D3A0636AAD4D}" dt="2024-03-08T17:58:10.657" v="368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47:03.701" v="4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20NH5A0402-NEERAJ BABU" userId="412376a0-ca56-43ed-89bc-6ff71a686e8e" providerId="ADAL" clId="{EB03C75F-E45A-4778-9A14-D3A0636AAD4D}" dt="2024-03-08T17:59:50.241" v="387" actId="478"/>
        <pc:sldMkLst>
          <pc:docMk/>
          <pc:sldMk cId="0" sldId="257"/>
        </pc:sldMkLst>
        <pc:spChg chg="del mod">
          <ac:chgData name="20NH5A0402-NEERAJ BABU" userId="412376a0-ca56-43ed-89bc-6ff71a686e8e" providerId="ADAL" clId="{EB03C75F-E45A-4778-9A14-D3A0636AAD4D}" dt="2024-03-08T17:59:49.245" v="385" actId="478"/>
          <ac:spMkLst>
            <pc:docMk/>
            <pc:sldMk cId="0" sldId="257"/>
            <ac:spMk id="3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9:50.241" v="387" actId="478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20NH5A0402-NEERAJ BABU" userId="412376a0-ca56-43ed-89bc-6ff71a686e8e" providerId="ADAL" clId="{EB03C75F-E45A-4778-9A14-D3A0636AAD4D}" dt="2024-03-08T17:59:28.721" v="383"/>
          <ac:picMkLst>
            <pc:docMk/>
            <pc:sldMk cId="0" sldId="257"/>
            <ac:picMk id="17" creationId="{205766BA-4E63-45DB-BA74-DC85ED8D4FCF}"/>
          </ac:picMkLst>
        </pc:picChg>
      </pc:sldChg>
      <pc:sldChg chg="addSp modSp mod ord">
        <pc:chgData name="20NH5A0402-NEERAJ BABU" userId="412376a0-ca56-43ed-89bc-6ff71a686e8e" providerId="ADAL" clId="{EB03C75F-E45A-4778-9A14-D3A0636AAD4D}" dt="2024-03-08T18:20:51.626" v="713" actId="1076"/>
        <pc:sldMkLst>
          <pc:docMk/>
          <pc:sldMk cId="0" sldId="260"/>
        </pc:sldMkLst>
        <pc:spChg chg="mod">
          <ac:chgData name="20NH5A0402-NEERAJ BABU" userId="412376a0-ca56-43ed-89bc-6ff71a686e8e" providerId="ADAL" clId="{EB03C75F-E45A-4778-9A14-D3A0636AAD4D}" dt="2024-03-08T18:20:51.626" v="71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6:14.811" v="345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6:38.494" v="347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19:55.703" v="690"/>
          <ac:spMkLst>
            <pc:docMk/>
            <pc:sldMk cId="0" sldId="260"/>
            <ac:spMk id="7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5:50.382" v="341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6:03.298" v="343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5:57.175" v="342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5:13.429" v="334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5:25.107" v="336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7:55:19.843" v="335" actId="1076"/>
          <ac:spMkLst>
            <pc:docMk/>
            <pc:sldMk cId="0" sldId="260"/>
            <ac:spMk id="13" creationId="{00000000-0000-0000-0000-000000000000}"/>
          </ac:spMkLst>
        </pc:spChg>
        <pc:picChg chg="add mod">
          <ac:chgData name="20NH5A0402-NEERAJ BABU" userId="412376a0-ca56-43ed-89bc-6ff71a686e8e" providerId="ADAL" clId="{EB03C75F-E45A-4778-9A14-D3A0636AAD4D}" dt="2024-03-08T17:59:12.497" v="377"/>
          <ac:picMkLst>
            <pc:docMk/>
            <pc:sldMk cId="0" sldId="260"/>
            <ac:picMk id="14" creationId="{7368D329-F6A7-4206-A465-2E8478765A83}"/>
          </ac:picMkLst>
        </pc:picChg>
      </pc:sldChg>
      <pc:sldChg chg="delSp modSp mod">
        <pc:chgData name="20NH5A0402-NEERAJ BABU" userId="412376a0-ca56-43ed-89bc-6ff71a686e8e" providerId="ADAL" clId="{EB03C75F-E45A-4778-9A14-D3A0636AAD4D}" dt="2024-03-08T18:49:15.483" v="1428" actId="1076"/>
        <pc:sldMkLst>
          <pc:docMk/>
          <pc:sldMk cId="0" sldId="261"/>
        </pc:sldMkLst>
        <pc:spChg chg="del mod">
          <ac:chgData name="20NH5A0402-NEERAJ BABU" userId="412376a0-ca56-43ed-89bc-6ff71a686e8e" providerId="ADAL" clId="{EB03C75F-E45A-4778-9A14-D3A0636AAD4D}" dt="2024-03-08T17:54:19.379" v="312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01.538" v="714" actId="113"/>
          <ac:spMkLst>
            <pc:docMk/>
            <pc:sldMk cId="0" sldId="261"/>
            <ac:spMk id="5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40.426" v="724" actId="113"/>
          <ac:spMkLst>
            <pc:docMk/>
            <pc:sldMk cId="0" sldId="261"/>
            <ac:spMk id="8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49:15.483" v="1428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42.662" v="726" actId="11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49.586" v="727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52.674" v="728" actId="113"/>
          <ac:spMkLst>
            <pc:docMk/>
            <pc:sldMk cId="0" sldId="261"/>
            <ac:spMk id="16" creationId="{00000000-0000-0000-0000-000000000000}"/>
          </ac:spMkLst>
        </pc:spChg>
        <pc:spChg chg="mod">
          <ac:chgData name="20NH5A0402-NEERAJ BABU" userId="412376a0-ca56-43ed-89bc-6ff71a686e8e" providerId="ADAL" clId="{EB03C75F-E45A-4778-9A14-D3A0636AAD4D}" dt="2024-03-08T18:21:57.034" v="729" actId="1076"/>
          <ac:spMkLst>
            <pc:docMk/>
            <pc:sldMk cId="0" sldId="261"/>
            <ac:spMk id="17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4:17.899" v="311" actId="478"/>
          <ac:picMkLst>
            <pc:docMk/>
            <pc:sldMk cId="0" sldId="261"/>
            <ac:picMk id="2" creationId="{00000000-0000-0000-0000-000000000000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7:59:14.769" v="378"/>
        <pc:sldMkLst>
          <pc:docMk/>
          <pc:sldMk cId="0" sldId="262"/>
        </pc:sldMkLst>
        <pc:spChg chg="del mod">
          <ac:chgData name="20NH5A0402-NEERAJ BABU" userId="412376a0-ca56-43ed-89bc-6ff71a686e8e" providerId="ADAL" clId="{EB03C75F-E45A-4778-9A14-D3A0636AAD4D}" dt="2024-03-08T17:54:23.652" v="314" actId="478"/>
          <ac:spMkLst>
            <pc:docMk/>
            <pc:sldMk cId="0" sldId="262"/>
            <ac:spMk id="3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4:24.597" v="316" actId="478"/>
          <ac:picMkLst>
            <pc:docMk/>
            <pc:sldMk cId="0" sldId="262"/>
            <ac:picMk id="2" creationId="{00000000-0000-0000-0000-000000000000}"/>
          </ac:picMkLst>
        </pc:picChg>
        <pc:picChg chg="add mod">
          <ac:chgData name="20NH5A0402-NEERAJ BABU" userId="412376a0-ca56-43ed-89bc-6ff71a686e8e" providerId="ADAL" clId="{EB03C75F-E45A-4778-9A14-D3A0636AAD4D}" dt="2024-03-08T17:59:14.769" v="378"/>
          <ac:picMkLst>
            <pc:docMk/>
            <pc:sldMk cId="0" sldId="262"/>
            <ac:picMk id="14" creationId="{C1A96A20-C3E7-409A-AC77-D0F4DE23EC1E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7:59:15.788" v="379"/>
        <pc:sldMkLst>
          <pc:docMk/>
          <pc:sldMk cId="0" sldId="263"/>
        </pc:sldMkLst>
        <pc:spChg chg="del mod">
          <ac:chgData name="20NH5A0402-NEERAJ BABU" userId="412376a0-ca56-43ed-89bc-6ff71a686e8e" providerId="ADAL" clId="{EB03C75F-E45A-4778-9A14-D3A0636AAD4D}" dt="2024-03-08T17:54:27.532" v="318" actId="478"/>
          <ac:spMkLst>
            <pc:docMk/>
            <pc:sldMk cId="0" sldId="263"/>
            <ac:spMk id="3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4:28.393" v="320" actId="478"/>
          <ac:picMkLst>
            <pc:docMk/>
            <pc:sldMk cId="0" sldId="263"/>
            <ac:picMk id="2" creationId="{00000000-0000-0000-0000-000000000000}"/>
          </ac:picMkLst>
        </pc:picChg>
        <pc:picChg chg="add mod">
          <ac:chgData name="20NH5A0402-NEERAJ BABU" userId="412376a0-ca56-43ed-89bc-6ff71a686e8e" providerId="ADAL" clId="{EB03C75F-E45A-4778-9A14-D3A0636AAD4D}" dt="2024-03-08T17:59:15.788" v="379"/>
          <ac:picMkLst>
            <pc:docMk/>
            <pc:sldMk cId="0" sldId="263"/>
            <ac:picMk id="22" creationId="{2BD33567-2D44-4621-B5CA-6C77A204484E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7:59:16.710" v="380"/>
        <pc:sldMkLst>
          <pc:docMk/>
          <pc:sldMk cId="0" sldId="264"/>
        </pc:sldMkLst>
        <pc:spChg chg="del mod">
          <ac:chgData name="20NH5A0402-NEERAJ BABU" userId="412376a0-ca56-43ed-89bc-6ff71a686e8e" providerId="ADAL" clId="{EB03C75F-E45A-4778-9A14-D3A0636AAD4D}" dt="2024-03-08T17:54:31.075" v="322" actId="478"/>
          <ac:spMkLst>
            <pc:docMk/>
            <pc:sldMk cId="0" sldId="264"/>
            <ac:spMk id="3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4:31.982" v="324" actId="478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20NH5A0402-NEERAJ BABU" userId="412376a0-ca56-43ed-89bc-6ff71a686e8e" providerId="ADAL" clId="{EB03C75F-E45A-4778-9A14-D3A0636AAD4D}" dt="2024-03-08T17:59:16.710" v="380"/>
          <ac:picMkLst>
            <pc:docMk/>
            <pc:sldMk cId="0" sldId="264"/>
            <ac:picMk id="14" creationId="{CBB059CC-A877-4AE0-8DEB-D687412CFD2B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7:59:17.657" v="381"/>
        <pc:sldMkLst>
          <pc:docMk/>
          <pc:sldMk cId="0" sldId="265"/>
        </pc:sldMkLst>
        <pc:spChg chg="del mod">
          <ac:chgData name="20NH5A0402-NEERAJ BABU" userId="412376a0-ca56-43ed-89bc-6ff71a686e8e" providerId="ADAL" clId="{EB03C75F-E45A-4778-9A14-D3A0636AAD4D}" dt="2024-03-08T17:54:39.119" v="328" actId="478"/>
          <ac:spMkLst>
            <pc:docMk/>
            <pc:sldMk cId="0" sldId="265"/>
            <ac:spMk id="3" creationId="{00000000-0000-0000-0000-000000000000}"/>
          </ac:spMkLst>
        </pc:spChg>
        <pc:picChg chg="del mod">
          <ac:chgData name="20NH5A0402-NEERAJ BABU" userId="412376a0-ca56-43ed-89bc-6ff71a686e8e" providerId="ADAL" clId="{EB03C75F-E45A-4778-9A14-D3A0636AAD4D}" dt="2024-03-08T17:54:40.154" v="330" actId="478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20NH5A0402-NEERAJ BABU" userId="412376a0-ca56-43ed-89bc-6ff71a686e8e" providerId="ADAL" clId="{EB03C75F-E45A-4778-9A14-D3A0636AAD4D}" dt="2024-03-08T17:59:17.657" v="381"/>
          <ac:picMkLst>
            <pc:docMk/>
            <pc:sldMk cId="0" sldId="265"/>
            <ac:picMk id="15" creationId="{E2E15610-CDB7-4FD9-977E-9A5F0FC5866A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7:59:19.882" v="382"/>
        <pc:sldMkLst>
          <pc:docMk/>
          <pc:sldMk cId="2904908973" sldId="266"/>
        </pc:sldMkLst>
        <pc:spChg chg="del mod">
          <ac:chgData name="20NH5A0402-NEERAJ BABU" userId="412376a0-ca56-43ed-89bc-6ff71a686e8e" providerId="ADAL" clId="{EB03C75F-E45A-4778-9A14-D3A0636AAD4D}" dt="2024-03-08T17:54:35.730" v="326" actId="478"/>
          <ac:spMkLst>
            <pc:docMk/>
            <pc:sldMk cId="2904908973" sldId="266"/>
            <ac:spMk id="4" creationId="{63E695E8-C4AE-BE14-7C2F-50D6E9ACB52C}"/>
          </ac:spMkLst>
        </pc:spChg>
        <pc:picChg chg="add mod">
          <ac:chgData name="20NH5A0402-NEERAJ BABU" userId="412376a0-ca56-43ed-89bc-6ff71a686e8e" providerId="ADAL" clId="{EB03C75F-E45A-4778-9A14-D3A0636AAD4D}" dt="2024-03-08T17:59:19.882" v="382"/>
          <ac:picMkLst>
            <pc:docMk/>
            <pc:sldMk cId="2904908973" sldId="266"/>
            <ac:picMk id="7" creationId="{A25FB008-A5B7-4935-9D03-91B22FD4E1C2}"/>
          </ac:picMkLst>
        </pc:picChg>
      </pc:sldChg>
      <pc:sldChg chg="addSp modSp mod">
        <pc:chgData name="20NH5A0402-NEERAJ BABU" userId="412376a0-ca56-43ed-89bc-6ff71a686e8e" providerId="ADAL" clId="{EB03C75F-E45A-4778-9A14-D3A0636AAD4D}" dt="2024-03-08T17:59:09.058" v="376"/>
        <pc:sldMkLst>
          <pc:docMk/>
          <pc:sldMk cId="3130041610" sldId="268"/>
        </pc:sldMkLst>
        <pc:spChg chg="mod">
          <ac:chgData name="20NH5A0402-NEERAJ BABU" userId="412376a0-ca56-43ed-89bc-6ff71a686e8e" providerId="ADAL" clId="{EB03C75F-E45A-4778-9A14-D3A0636AAD4D}" dt="2024-03-08T17:49:46.583" v="131"/>
          <ac:spMkLst>
            <pc:docMk/>
            <pc:sldMk cId="3130041610" sldId="268"/>
            <ac:spMk id="2" creationId="{DC016F8B-7622-04F7-FF5C-4583E0905D77}"/>
          </ac:spMkLst>
        </pc:spChg>
        <pc:picChg chg="add mod">
          <ac:chgData name="20NH5A0402-NEERAJ BABU" userId="412376a0-ca56-43ed-89bc-6ff71a686e8e" providerId="ADAL" clId="{EB03C75F-E45A-4778-9A14-D3A0636AAD4D}" dt="2024-03-08T17:59:09.058" v="376"/>
          <ac:picMkLst>
            <pc:docMk/>
            <pc:sldMk cId="3130041610" sldId="268"/>
            <ac:picMk id="4" creationId="{5DEF7B0C-E350-4E70-8BAA-EA00C5851A16}"/>
          </ac:picMkLst>
        </pc:picChg>
      </pc:sldChg>
      <pc:sldChg chg="addSp delSp modSp mod">
        <pc:chgData name="20NH5A0402-NEERAJ BABU" userId="412376a0-ca56-43ed-89bc-6ff71a686e8e" providerId="ADAL" clId="{EB03C75F-E45A-4778-9A14-D3A0636AAD4D}" dt="2024-03-08T18:03:32.924" v="507" actId="1035"/>
        <pc:sldMkLst>
          <pc:docMk/>
          <pc:sldMk cId="284004760" sldId="269"/>
        </pc:sldMkLst>
        <pc:picChg chg="add mod">
          <ac:chgData name="20NH5A0402-NEERAJ BABU" userId="412376a0-ca56-43ed-89bc-6ff71a686e8e" providerId="ADAL" clId="{EB03C75F-E45A-4778-9A14-D3A0636AAD4D}" dt="2024-03-08T18:03:32.924" v="507" actId="1035"/>
          <ac:picMkLst>
            <pc:docMk/>
            <pc:sldMk cId="284004760" sldId="269"/>
            <ac:picMk id="3" creationId="{A0B904AA-BE49-48D5-88E8-27B4161DC386}"/>
          </ac:picMkLst>
        </pc:picChg>
        <pc:picChg chg="del">
          <ac:chgData name="20NH5A0402-NEERAJ BABU" userId="412376a0-ca56-43ed-89bc-6ff71a686e8e" providerId="ADAL" clId="{EB03C75F-E45A-4778-9A14-D3A0636AAD4D}" dt="2024-03-08T17:49:53.742" v="132" actId="478"/>
          <ac:picMkLst>
            <pc:docMk/>
            <pc:sldMk cId="284004760" sldId="269"/>
            <ac:picMk id="6" creationId="{AE8542D2-7F05-5A92-18E8-8A0E4C9A2811}"/>
          </ac:picMkLst>
        </pc:picChg>
        <pc:picChg chg="add mod">
          <ac:chgData name="20NH5A0402-NEERAJ BABU" userId="412376a0-ca56-43ed-89bc-6ff71a686e8e" providerId="ADAL" clId="{EB03C75F-E45A-4778-9A14-D3A0636AAD4D}" dt="2024-03-08T17:52:16.105" v="138" actId="1076"/>
          <ac:picMkLst>
            <pc:docMk/>
            <pc:sldMk cId="284004760" sldId="269"/>
            <ac:picMk id="1026" creationId="{5D7EE794-8517-4AB5-9683-BFC90D9F4978}"/>
          </ac:picMkLst>
        </pc:picChg>
        <pc:picChg chg="add mod">
          <ac:chgData name="20NH5A0402-NEERAJ BABU" userId="412376a0-ca56-43ed-89bc-6ff71a686e8e" providerId="ADAL" clId="{EB03C75F-E45A-4778-9A14-D3A0636AAD4D}" dt="2024-03-08T17:52:56.629" v="303" actId="1076"/>
          <ac:picMkLst>
            <pc:docMk/>
            <pc:sldMk cId="284004760" sldId="269"/>
            <ac:picMk id="1028" creationId="{F17A4FCF-FCA6-44AA-A96F-DF57589B4B08}"/>
          </ac:picMkLst>
        </pc:picChg>
        <pc:picChg chg="add del">
          <ac:chgData name="20NH5A0402-NEERAJ BABU" userId="412376a0-ca56-43ed-89bc-6ff71a686e8e" providerId="ADAL" clId="{EB03C75F-E45A-4778-9A14-D3A0636AAD4D}" dt="2024-03-08T17:53:42.388" v="305"/>
          <ac:picMkLst>
            <pc:docMk/>
            <pc:sldMk cId="284004760" sldId="269"/>
            <ac:picMk id="1030" creationId="{2D41EB01-196B-4A69-936F-EDC67E755122}"/>
          </ac:picMkLst>
        </pc:picChg>
        <pc:picChg chg="add mod">
          <ac:chgData name="20NH5A0402-NEERAJ BABU" userId="412376a0-ca56-43ed-89bc-6ff71a686e8e" providerId="ADAL" clId="{EB03C75F-E45A-4778-9A14-D3A0636AAD4D}" dt="2024-03-08T17:53:56.062" v="307" actId="1076"/>
          <ac:picMkLst>
            <pc:docMk/>
            <pc:sldMk cId="284004760" sldId="269"/>
            <ac:picMk id="1032" creationId="{D909D7D8-C637-48CB-85BA-C19236D45D20}"/>
          </ac:picMkLst>
        </pc:picChg>
      </pc:sldChg>
      <pc:sldChg chg="addSp delSp modSp new mod ord">
        <pc:chgData name="20NH5A0402-NEERAJ BABU" userId="412376a0-ca56-43ed-89bc-6ff71a686e8e" providerId="ADAL" clId="{EB03C75F-E45A-4778-9A14-D3A0636AAD4D}" dt="2024-03-08T19:43:01.212" v="1459" actId="1035"/>
        <pc:sldMkLst>
          <pc:docMk/>
          <pc:sldMk cId="1829647623" sldId="272"/>
        </pc:sldMkLst>
        <pc:spChg chg="add mod">
          <ac:chgData name="20NH5A0402-NEERAJ BABU" userId="412376a0-ca56-43ed-89bc-6ff71a686e8e" providerId="ADAL" clId="{EB03C75F-E45A-4778-9A14-D3A0636AAD4D}" dt="2024-03-08T18:04:00.446" v="526" actId="1036"/>
          <ac:spMkLst>
            <pc:docMk/>
            <pc:sldMk cId="1829647623" sldId="272"/>
            <ac:spMk id="4" creationId="{01D0F561-C815-4F08-ADFA-7B114AC4C86F}"/>
          </ac:spMkLst>
        </pc:spChg>
        <pc:spChg chg="add mod">
          <ac:chgData name="20NH5A0402-NEERAJ BABU" userId="412376a0-ca56-43ed-89bc-6ff71a686e8e" providerId="ADAL" clId="{EB03C75F-E45A-4778-9A14-D3A0636AAD4D}" dt="2024-03-08T19:37:07.210" v="1434" actId="58"/>
          <ac:spMkLst>
            <pc:docMk/>
            <pc:sldMk cId="1829647623" sldId="272"/>
            <ac:spMk id="6" creationId="{05FC9FF3-4B1C-4EAC-80FC-08E31F551362}"/>
          </ac:spMkLst>
        </pc:spChg>
        <pc:picChg chg="add del mod">
          <ac:chgData name="20NH5A0402-NEERAJ BABU" userId="412376a0-ca56-43ed-89bc-6ff71a686e8e" providerId="ADAL" clId="{EB03C75F-E45A-4778-9A14-D3A0636AAD4D}" dt="2024-03-08T19:42:51.242" v="1436" actId="478"/>
          <ac:picMkLst>
            <pc:docMk/>
            <pc:sldMk cId="1829647623" sldId="272"/>
            <ac:picMk id="3" creationId="{F1651626-D06D-4575-A498-03FE0E39FCDD}"/>
          </ac:picMkLst>
        </pc:picChg>
        <pc:picChg chg="add mod">
          <ac:chgData name="20NH5A0402-NEERAJ BABU" userId="412376a0-ca56-43ed-89bc-6ff71a686e8e" providerId="ADAL" clId="{EB03C75F-E45A-4778-9A14-D3A0636AAD4D}" dt="2024-03-08T18:03:36.954" v="508"/>
          <ac:picMkLst>
            <pc:docMk/>
            <pc:sldMk cId="1829647623" sldId="272"/>
            <ac:picMk id="5" creationId="{82193820-94D6-461B-A475-F105564B49F3}"/>
          </ac:picMkLst>
        </pc:picChg>
        <pc:picChg chg="add mod">
          <ac:chgData name="20NH5A0402-NEERAJ BABU" userId="412376a0-ca56-43ed-89bc-6ff71a686e8e" providerId="ADAL" clId="{EB03C75F-E45A-4778-9A14-D3A0636AAD4D}" dt="2024-03-08T19:43:01.212" v="1459" actId="1035"/>
          <ac:picMkLst>
            <pc:docMk/>
            <pc:sldMk cId="1829647623" sldId="272"/>
            <ac:picMk id="7" creationId="{866B1B4C-E47C-4C00-89B3-1867A154C150}"/>
          </ac:picMkLst>
        </pc:picChg>
      </pc:sldChg>
      <pc:sldChg chg="addSp delSp modSp new mod ord">
        <pc:chgData name="20NH5A0402-NEERAJ BABU" userId="412376a0-ca56-43ed-89bc-6ff71a686e8e" providerId="ADAL" clId="{EB03C75F-E45A-4778-9A14-D3A0636AAD4D}" dt="2024-03-08T18:47:10.975" v="1416" actId="1076"/>
        <pc:sldMkLst>
          <pc:docMk/>
          <pc:sldMk cId="755309661" sldId="273"/>
        </pc:sldMkLst>
        <pc:spChg chg="add del">
          <ac:chgData name="20NH5A0402-NEERAJ BABU" userId="412376a0-ca56-43ed-89bc-6ff71a686e8e" providerId="ADAL" clId="{EB03C75F-E45A-4778-9A14-D3A0636AAD4D}" dt="2024-03-08T18:26:44.169" v="770" actId="11529"/>
          <ac:spMkLst>
            <pc:docMk/>
            <pc:sldMk cId="755309661" sldId="273"/>
            <ac:spMk id="12" creationId="{E7B9C10D-F2A1-4550-BD0B-D27FD7E7BB9E}"/>
          </ac:spMkLst>
        </pc:spChg>
        <pc:spChg chg="add mod">
          <ac:chgData name="20NH5A0402-NEERAJ BABU" userId="412376a0-ca56-43ed-89bc-6ff71a686e8e" providerId="ADAL" clId="{EB03C75F-E45A-4778-9A14-D3A0636AAD4D}" dt="2024-03-08T18:29:02.818" v="850" actId="14100"/>
          <ac:spMkLst>
            <pc:docMk/>
            <pc:sldMk cId="755309661" sldId="273"/>
            <ac:spMk id="13" creationId="{49CC05EE-A16D-4C81-AFA7-B13868ED509D}"/>
          </ac:spMkLst>
        </pc:spChg>
        <pc:spChg chg="add mod">
          <ac:chgData name="20NH5A0402-NEERAJ BABU" userId="412376a0-ca56-43ed-89bc-6ff71a686e8e" providerId="ADAL" clId="{EB03C75F-E45A-4778-9A14-D3A0636AAD4D}" dt="2024-03-08T18:28:56.220" v="848" actId="403"/>
          <ac:spMkLst>
            <pc:docMk/>
            <pc:sldMk cId="755309661" sldId="273"/>
            <ac:spMk id="14" creationId="{266BD122-73CD-4127-B053-3BA18EDCC3F0}"/>
          </ac:spMkLst>
        </pc:spChg>
        <pc:spChg chg="add mod">
          <ac:chgData name="20NH5A0402-NEERAJ BABU" userId="412376a0-ca56-43ed-89bc-6ff71a686e8e" providerId="ADAL" clId="{EB03C75F-E45A-4778-9A14-D3A0636AAD4D}" dt="2024-03-08T18:44:37.915" v="1356" actId="1038"/>
          <ac:spMkLst>
            <pc:docMk/>
            <pc:sldMk cId="755309661" sldId="273"/>
            <ac:spMk id="16" creationId="{3F81C72D-466B-46FC-806B-B218FBCC71C3}"/>
          </ac:spMkLst>
        </pc:spChg>
        <pc:graphicFrameChg chg="add mod">
          <ac:chgData name="20NH5A0402-NEERAJ BABU" userId="412376a0-ca56-43ed-89bc-6ff71a686e8e" providerId="ADAL" clId="{EB03C75F-E45A-4778-9A14-D3A0636AAD4D}" dt="2024-03-08T18:32:22.873" v="890" actId="14100"/>
          <ac:graphicFrameMkLst>
            <pc:docMk/>
            <pc:sldMk cId="755309661" sldId="273"/>
            <ac:graphicFrameMk id="15" creationId="{23311F41-2A77-48B5-86D9-9B14A06D9844}"/>
          </ac:graphicFrameMkLst>
        </pc:graphicFrameChg>
        <pc:picChg chg="add del mod">
          <ac:chgData name="20NH5A0402-NEERAJ BABU" userId="412376a0-ca56-43ed-89bc-6ff71a686e8e" providerId="ADAL" clId="{EB03C75F-E45A-4778-9A14-D3A0636AAD4D}" dt="2024-03-08T18:23:36.289" v="738" actId="22"/>
          <ac:picMkLst>
            <pc:docMk/>
            <pc:sldMk cId="755309661" sldId="273"/>
            <ac:picMk id="3" creationId="{10362CD5-701A-4BA0-906C-37D6F86294F2}"/>
          </ac:picMkLst>
        </pc:picChg>
        <pc:picChg chg="add del">
          <ac:chgData name="20NH5A0402-NEERAJ BABU" userId="412376a0-ca56-43ed-89bc-6ff71a686e8e" providerId="ADAL" clId="{EB03C75F-E45A-4778-9A14-D3A0636AAD4D}" dt="2024-03-08T18:23:34.837" v="736" actId="22"/>
          <ac:picMkLst>
            <pc:docMk/>
            <pc:sldMk cId="755309661" sldId="273"/>
            <ac:picMk id="5" creationId="{083C0044-BDE3-4066-8FA9-FA2F11290FC0}"/>
          </ac:picMkLst>
        </pc:picChg>
        <pc:picChg chg="add mod">
          <ac:chgData name="20NH5A0402-NEERAJ BABU" userId="412376a0-ca56-43ed-89bc-6ff71a686e8e" providerId="ADAL" clId="{EB03C75F-E45A-4778-9A14-D3A0636AAD4D}" dt="2024-03-08T18:29:08.522" v="852" actId="1076"/>
          <ac:picMkLst>
            <pc:docMk/>
            <pc:sldMk cId="755309661" sldId="273"/>
            <ac:picMk id="7" creationId="{147F5BE2-7065-44B3-A17A-7D4B0AC7CDA8}"/>
          </ac:picMkLst>
        </pc:picChg>
        <pc:picChg chg="add del mod">
          <ac:chgData name="20NH5A0402-NEERAJ BABU" userId="412376a0-ca56-43ed-89bc-6ff71a686e8e" providerId="ADAL" clId="{EB03C75F-E45A-4778-9A14-D3A0636AAD4D}" dt="2024-03-08T18:32:04.741" v="882" actId="478"/>
          <ac:picMkLst>
            <pc:docMk/>
            <pc:sldMk cId="755309661" sldId="273"/>
            <ac:picMk id="9" creationId="{D4F4AAE3-B90C-4B91-8E9E-887806BB1662}"/>
          </ac:picMkLst>
        </pc:picChg>
        <pc:picChg chg="add mod">
          <ac:chgData name="20NH5A0402-NEERAJ BABU" userId="412376a0-ca56-43ed-89bc-6ff71a686e8e" providerId="ADAL" clId="{EB03C75F-E45A-4778-9A14-D3A0636AAD4D}" dt="2024-03-08T18:29:06.538" v="851" actId="1076"/>
          <ac:picMkLst>
            <pc:docMk/>
            <pc:sldMk cId="755309661" sldId="273"/>
            <ac:picMk id="10" creationId="{6629F604-EBCB-4852-9C5E-57C89454A201}"/>
          </ac:picMkLst>
        </pc:picChg>
        <pc:picChg chg="add mod">
          <ac:chgData name="20NH5A0402-NEERAJ BABU" userId="412376a0-ca56-43ed-89bc-6ff71a686e8e" providerId="ADAL" clId="{EB03C75F-E45A-4778-9A14-D3A0636AAD4D}" dt="2024-03-08T18:26:20.049" v="766"/>
          <ac:picMkLst>
            <pc:docMk/>
            <pc:sldMk cId="755309661" sldId="273"/>
            <ac:picMk id="11" creationId="{FA42540C-764A-4C2B-98BB-89204E25A9AA}"/>
          </ac:picMkLst>
        </pc:picChg>
        <pc:picChg chg="add mod">
          <ac:chgData name="20NH5A0402-NEERAJ BABU" userId="412376a0-ca56-43ed-89bc-6ff71a686e8e" providerId="ADAL" clId="{EB03C75F-E45A-4778-9A14-D3A0636AAD4D}" dt="2024-03-08T18:47:10.975" v="1416" actId="1076"/>
          <ac:picMkLst>
            <pc:docMk/>
            <pc:sldMk cId="755309661" sldId="273"/>
            <ac:picMk id="4098" creationId="{0254D3CC-5D69-4AEA-90EE-C2E2D0B9218A}"/>
          </ac:picMkLst>
        </pc:picChg>
      </pc:sldChg>
      <pc:sldChg chg="addSp delSp modSp new mod">
        <pc:chgData name="20NH5A0402-NEERAJ BABU" userId="412376a0-ca56-43ed-89bc-6ff71a686e8e" providerId="ADAL" clId="{EB03C75F-E45A-4778-9A14-D3A0636AAD4D}" dt="2024-03-08T18:50:11.960" v="1429"/>
        <pc:sldMkLst>
          <pc:docMk/>
          <pc:sldMk cId="1756210961" sldId="274"/>
        </pc:sldMkLst>
        <pc:spChg chg="add del mod">
          <ac:chgData name="20NH5A0402-NEERAJ BABU" userId="412376a0-ca56-43ed-89bc-6ff71a686e8e" providerId="ADAL" clId="{EB03C75F-E45A-4778-9A14-D3A0636AAD4D}" dt="2024-03-08T18:29:56.687" v="857"/>
          <ac:spMkLst>
            <pc:docMk/>
            <pc:sldMk cId="1756210961" sldId="274"/>
            <ac:spMk id="2" creationId="{4EC6A067-F441-455C-A36E-01537CB51B2B}"/>
          </ac:spMkLst>
        </pc:spChg>
        <pc:spChg chg="add mod">
          <ac:chgData name="20NH5A0402-NEERAJ BABU" userId="412376a0-ca56-43ed-89bc-6ff71a686e8e" providerId="ADAL" clId="{EB03C75F-E45A-4778-9A14-D3A0636AAD4D}" dt="2024-03-08T18:44:23.961" v="1336" actId="1036"/>
          <ac:spMkLst>
            <pc:docMk/>
            <pc:sldMk cId="1756210961" sldId="274"/>
            <ac:spMk id="6" creationId="{B95C4714-D87F-4E4E-8AB0-40A8834A0C5C}"/>
          </ac:spMkLst>
        </pc:spChg>
        <pc:spChg chg="add mod">
          <ac:chgData name="20NH5A0402-NEERAJ BABU" userId="412376a0-ca56-43ed-89bc-6ff71a686e8e" providerId="ADAL" clId="{EB03C75F-E45A-4778-9A14-D3A0636AAD4D}" dt="2024-03-08T18:45:25.815" v="1380" actId="14100"/>
          <ac:spMkLst>
            <pc:docMk/>
            <pc:sldMk cId="1756210961" sldId="274"/>
            <ac:spMk id="7" creationId="{7D47E497-2645-4BFC-8E04-DC3EDBD819CF}"/>
          </ac:spMkLst>
        </pc:spChg>
        <pc:graphicFrameChg chg="add mod">
          <ac:chgData name="20NH5A0402-NEERAJ BABU" userId="412376a0-ca56-43ed-89bc-6ff71a686e8e" providerId="ADAL" clId="{EB03C75F-E45A-4778-9A14-D3A0636AAD4D}" dt="2024-03-08T18:30:40.118" v="867" actId="14100"/>
          <ac:graphicFrameMkLst>
            <pc:docMk/>
            <pc:sldMk cId="1756210961" sldId="274"/>
            <ac:graphicFrameMk id="5" creationId="{23311F41-2A77-48B5-86D9-9B14A06D9844}"/>
          </ac:graphicFrameMkLst>
        </pc:graphicFrameChg>
        <pc:picChg chg="add mod">
          <ac:chgData name="20NH5A0402-NEERAJ BABU" userId="412376a0-ca56-43ed-89bc-6ff71a686e8e" providerId="ADAL" clId="{EB03C75F-E45A-4778-9A14-D3A0636AAD4D}" dt="2024-03-08T18:30:01.713" v="859" actId="1076"/>
          <ac:picMkLst>
            <pc:docMk/>
            <pc:sldMk cId="1756210961" sldId="274"/>
            <ac:picMk id="4" creationId="{881E3E9D-8024-4C52-B230-89721DB28D14}"/>
          </ac:picMkLst>
        </pc:picChg>
        <pc:picChg chg="add mod">
          <ac:chgData name="20NH5A0402-NEERAJ BABU" userId="412376a0-ca56-43ed-89bc-6ff71a686e8e" providerId="ADAL" clId="{EB03C75F-E45A-4778-9A14-D3A0636AAD4D}" dt="2024-03-08T18:46:26.864" v="1411" actId="1076"/>
          <ac:picMkLst>
            <pc:docMk/>
            <pc:sldMk cId="1756210961" sldId="274"/>
            <ac:picMk id="8" creationId="{A1B3ADFB-5A3F-4A19-B681-7E2D0DA1ECB4}"/>
          </ac:picMkLst>
        </pc:picChg>
        <pc:picChg chg="add mod">
          <ac:chgData name="20NH5A0402-NEERAJ BABU" userId="412376a0-ca56-43ed-89bc-6ff71a686e8e" providerId="ADAL" clId="{EB03C75F-E45A-4778-9A14-D3A0636AAD4D}" dt="2024-03-08T18:50:11.960" v="1429"/>
          <ac:picMkLst>
            <pc:docMk/>
            <pc:sldMk cId="1756210961" sldId="274"/>
            <ac:picMk id="10" creationId="{5629EC4D-5CAB-4D9E-97BB-685AA72F1E98}"/>
          </ac:picMkLst>
        </pc:picChg>
        <pc:picChg chg="add mod">
          <ac:chgData name="20NH5A0402-NEERAJ BABU" userId="412376a0-ca56-43ed-89bc-6ff71a686e8e" providerId="ADAL" clId="{EB03C75F-E45A-4778-9A14-D3A0636AAD4D}" dt="2024-03-08T18:47:52.554" v="1423" actId="1076"/>
          <ac:picMkLst>
            <pc:docMk/>
            <pc:sldMk cId="1756210961" sldId="274"/>
            <ac:picMk id="3074" creationId="{D9605A42-2AA1-4766-BD41-EED9EC31F9AE}"/>
          </ac:picMkLst>
        </pc:picChg>
      </pc:sldChg>
      <pc:sldChg chg="add del">
        <pc:chgData name="20NH5A0402-NEERAJ BABU" userId="412376a0-ca56-43ed-89bc-6ff71a686e8e" providerId="ADAL" clId="{EB03C75F-E45A-4778-9A14-D3A0636AAD4D}" dt="2024-03-08T18:31:27.325" v="870" actId="2696"/>
        <pc:sldMkLst>
          <pc:docMk/>
          <pc:sldMk cId="2978590175" sldId="275"/>
        </pc:sldMkLst>
      </pc:sldChg>
      <pc:sldChg chg="addSp modSp new mod">
        <pc:chgData name="20NH5A0402-NEERAJ BABU" userId="412376a0-ca56-43ed-89bc-6ff71a686e8e" providerId="ADAL" clId="{EB03C75F-E45A-4778-9A14-D3A0636AAD4D}" dt="2024-03-08T18:50:13.083" v="1430"/>
        <pc:sldMkLst>
          <pc:docMk/>
          <pc:sldMk cId="3476075558" sldId="275"/>
        </pc:sldMkLst>
        <pc:spChg chg="add mod">
          <ac:chgData name="20NH5A0402-NEERAJ BABU" userId="412376a0-ca56-43ed-89bc-6ff71a686e8e" providerId="ADAL" clId="{EB03C75F-E45A-4778-9A14-D3A0636AAD4D}" dt="2024-03-08T18:44:13.907" v="1317" actId="1038"/>
          <ac:spMkLst>
            <pc:docMk/>
            <pc:sldMk cId="3476075558" sldId="275"/>
            <ac:spMk id="5" creationId="{BA17BE61-7FC2-4342-9ADE-9E0B49793FBF}"/>
          </ac:spMkLst>
        </pc:spChg>
        <pc:spChg chg="add mod">
          <ac:chgData name="20NH5A0402-NEERAJ BABU" userId="412376a0-ca56-43ed-89bc-6ff71a686e8e" providerId="ADAL" clId="{EB03C75F-E45A-4778-9A14-D3A0636AAD4D}" dt="2024-03-08T18:45:41.933" v="1403" actId="20577"/>
          <ac:spMkLst>
            <pc:docMk/>
            <pc:sldMk cId="3476075558" sldId="275"/>
            <ac:spMk id="6" creationId="{95D287FE-2910-41B4-A1EE-2F426CC6FA96}"/>
          </ac:spMkLst>
        </pc:spChg>
        <pc:graphicFrameChg chg="add mod">
          <ac:chgData name="20NH5A0402-NEERAJ BABU" userId="412376a0-ca56-43ed-89bc-6ff71a686e8e" providerId="ADAL" clId="{EB03C75F-E45A-4778-9A14-D3A0636AAD4D}" dt="2024-03-08T18:31:54.593" v="880" actId="14100"/>
          <ac:graphicFrameMkLst>
            <pc:docMk/>
            <pc:sldMk cId="3476075558" sldId="275"/>
            <ac:graphicFrameMk id="4" creationId="{23311F41-2A77-48B5-86D9-9B14A06D9844}"/>
          </ac:graphicFrameMkLst>
        </pc:graphicFrameChg>
        <pc:picChg chg="add mod">
          <ac:chgData name="20NH5A0402-NEERAJ BABU" userId="412376a0-ca56-43ed-89bc-6ff71a686e8e" providerId="ADAL" clId="{EB03C75F-E45A-4778-9A14-D3A0636AAD4D}" dt="2024-03-08T18:31:58.114" v="881" actId="1076"/>
          <ac:picMkLst>
            <pc:docMk/>
            <pc:sldMk cId="3476075558" sldId="275"/>
            <ac:picMk id="3" creationId="{701A294C-4AD9-44C9-ABDC-F8E2BF01C01A}"/>
          </ac:picMkLst>
        </pc:picChg>
        <pc:picChg chg="add mod">
          <ac:chgData name="20NH5A0402-NEERAJ BABU" userId="412376a0-ca56-43ed-89bc-6ff71a686e8e" providerId="ADAL" clId="{EB03C75F-E45A-4778-9A14-D3A0636AAD4D}" dt="2024-03-08T18:46:07.797" v="1407" actId="1076"/>
          <ac:picMkLst>
            <pc:docMk/>
            <pc:sldMk cId="3476075558" sldId="275"/>
            <ac:picMk id="7" creationId="{0AA4599C-F9E0-42EA-85D8-F91C5AB32847}"/>
          </ac:picMkLst>
        </pc:picChg>
        <pc:picChg chg="add mod">
          <ac:chgData name="20NH5A0402-NEERAJ BABU" userId="412376a0-ca56-43ed-89bc-6ff71a686e8e" providerId="ADAL" clId="{EB03C75F-E45A-4778-9A14-D3A0636AAD4D}" dt="2024-03-08T18:50:13.083" v="1430"/>
          <ac:picMkLst>
            <pc:docMk/>
            <pc:sldMk cId="3476075558" sldId="275"/>
            <ac:picMk id="9" creationId="{088F7BC6-AD82-44B1-948A-46A47664AE71}"/>
          </ac:picMkLst>
        </pc:picChg>
        <pc:picChg chg="add mod">
          <ac:chgData name="20NH5A0402-NEERAJ BABU" userId="412376a0-ca56-43ed-89bc-6ff71a686e8e" providerId="ADAL" clId="{EB03C75F-E45A-4778-9A14-D3A0636AAD4D}" dt="2024-03-08T18:48:50.178" v="1427" actId="1076"/>
          <ac:picMkLst>
            <pc:docMk/>
            <pc:sldMk cId="3476075558" sldId="275"/>
            <ac:picMk id="2050" creationId="{1E3C23AB-E2F1-49F7-A6F9-71E100943D0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krvnbcoe-my.sharepoint.com/personal/20nh5a0402_vkrvnbcoe_org/Documents/Newton%20School/Zomato_Data%20in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vkrvnbcoe-my.sharepoint.com/personal/20nh5a0402_vkrvnbcoe_org/Documents/Newton%20School/Zomato_Data%20in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vkrvnbcoe-my.sharepoint.com/personal/20nh5a0402_vkrvnbcoe_org/Documents/Newton%20School/Zomato_Data%20in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[Zomato_Data in EXCEL.xlsx]Calculations!PivotTable5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Revenue of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dLbl>
          <c:idx val="0"/>
          <c:layout>
            <c:manualLayout>
              <c:x val="4.7303689687795648E-3"/>
              <c:y val="-3.6310820624546117E-3"/>
            </c:manualLayout>
          </c:layout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DC23B1C-67C8-4DFF-B331-1560570FAEAC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33541056498878"/>
          <c:y val="0.18159695567301998"/>
          <c:w val="0.75666842198996587"/>
          <c:h val="0.691210126787894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Calculations!$B$2:$B$3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>
                <a:tint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Calculations!$B$4:$B$5</c:f>
              <c:numCache>
                <c:formatCode>_("₹"* #,##0_);_("₹"* \(#,##0\);_("₹"* "-"_);_(@_)</c:formatCode>
                <c:ptCount val="1"/>
                <c:pt idx="0">
                  <c:v>7459.2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F-484E-ACFB-4F208D1B7979}"/>
            </c:ext>
          </c:extLst>
        </c:ser>
        <c:ser>
          <c:idx val="1"/>
          <c:order val="1"/>
          <c:tx>
            <c:strRef>
              <c:f>Calculations!$C$2:$C$3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Calculations!$C$4:$C$5</c:f>
              <c:numCache>
                <c:formatCode>_("₹"* #,##0_);_("₹"* \(#,##0\);_("₹"* "-"_);_(@_)</c:formatCode>
                <c:ptCount val="1"/>
                <c:pt idx="0">
                  <c:v>13675.199999999999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EF-484E-ACFB-4F208D1B7979}"/>
            </c:ext>
          </c:extLst>
        </c:ser>
        <c:ser>
          <c:idx val="2"/>
          <c:order val="2"/>
          <c:tx>
            <c:strRef>
              <c:f>Calculations!$D$2:$D$3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>
                <a:tint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Calculations!$D$4:$D$5</c:f>
              <c:numCache>
                <c:formatCode>_("₹"* #,##0_);_("₹"* \(#,##0\);_("₹"* "-"_);_(@_)</c:formatCode>
                <c:ptCount val="1"/>
                <c:pt idx="0">
                  <c:v>11396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EF-484E-ACFB-4F208D1B7979}"/>
            </c:ext>
          </c:extLst>
        </c:ser>
        <c:ser>
          <c:idx val="3"/>
          <c:order val="3"/>
          <c:tx>
            <c:strRef>
              <c:f>Calculations!$E$2:$E$3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Calculations!$E$4:$E$5</c:f>
              <c:numCache>
                <c:formatCode>_("₹"* #,##0_);_("₹"* \(#,##0\);_("₹"* "-"_);_(@_)</c:formatCode>
                <c:ptCount val="1"/>
                <c:pt idx="0">
                  <c:v>4558.3999999999996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EF-484E-ACFB-4F208D1B7979}"/>
            </c:ext>
          </c:extLst>
        </c:ser>
        <c:ser>
          <c:idx val="4"/>
          <c:order val="4"/>
          <c:tx>
            <c:strRef>
              <c:f>Calculations!$F$2:$F$3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Calculations!$F$4:$F$5</c:f>
              <c:numCache>
                <c:formatCode>_("₹"* #,##0_);_("₹"* \(#,##0\);_("₹"* "-"_);_(@_)</c:formatCode>
                <c:ptCount val="1"/>
                <c:pt idx="0">
                  <c:v>10360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EF-484E-ACFB-4F208D1B7979}"/>
            </c:ext>
          </c:extLst>
        </c:ser>
        <c:ser>
          <c:idx val="5"/>
          <c:order val="5"/>
          <c:tx>
            <c:strRef>
              <c:f>Calculations!$G$2:$G$3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Calculations!$G$4:$G$5</c:f>
              <c:numCache>
                <c:formatCode>_("₹"* #,##0_);_("₹"* \(#,##0\);_("₹"* "-"_);_(@_)</c:formatCode>
                <c:ptCount val="1"/>
                <c:pt idx="0">
                  <c:v>17819.2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8EF-484E-ACFB-4F208D1B7979}"/>
            </c:ext>
          </c:extLst>
        </c:ser>
        <c:ser>
          <c:idx val="6"/>
          <c:order val="6"/>
          <c:tx>
            <c:strRef>
              <c:f>Calculations!$H$2:$H$3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>
                <a:shade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Calculations!$H$4:$H$5</c:f>
              <c:numCache>
                <c:formatCode>_("₹"* #,##0_);_("₹"* \(#,##0\);_("₹"* "-"_);_(@_)</c:formatCode>
                <c:ptCount val="1"/>
                <c:pt idx="0">
                  <c:v>19062.400000000001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8EF-484E-ACFB-4F208D1B7979}"/>
            </c:ext>
          </c:extLst>
        </c:ser>
        <c:ser>
          <c:idx val="7"/>
          <c:order val="7"/>
          <c:tx>
            <c:strRef>
              <c:f>Calculations!$I$2:$I$3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Calculations!$I$4:$I$5</c:f>
              <c:numCache>
                <c:formatCode>_("₹"* #,##0_);_("₹"* \(#,##0\);_("₹"* "-"_);_(@_)</c:formatCode>
                <c:ptCount val="1"/>
                <c:pt idx="0">
                  <c:v>14089.599999999999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8EF-484E-ACFB-4F208D1B7979}"/>
            </c:ext>
          </c:extLst>
        </c:ser>
        <c:ser>
          <c:idx val="8"/>
          <c:order val="8"/>
          <c:tx>
            <c:strRef>
              <c:f>Calculations!$J$2:$J$3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>
                <a:shade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Calculations!$J$4:$J$5</c:f>
              <c:numCache>
                <c:formatCode>_("₹"* #,##0_);_("₹"* \(#,##0\);_("₹"* "-"_);_(@_)</c:formatCode>
                <c:ptCount val="1"/>
                <c:pt idx="0">
                  <c:v>17197.599999999999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EF-484E-ACFB-4F208D1B7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6529504"/>
        <c:axId val="1600232320"/>
      </c:barChart>
      <c:catAx>
        <c:axId val="168652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232320"/>
        <c:crosses val="autoZero"/>
        <c:auto val="1"/>
        <c:lblAlgn val="ctr"/>
        <c:lblOffset val="100"/>
        <c:tickLblSkip val="1"/>
        <c:noMultiLvlLbl val="0"/>
      </c:catAx>
      <c:valAx>
        <c:axId val="160023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₹&quot;* #,##0_);_(&quot;₹&quot;* \(#,##0\);_(&quot;₹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52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707786692819969"/>
          <c:y val="0.26009865148267286"/>
          <c:w val="6.5105756943166226E-2"/>
          <c:h val="0.404488256727415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[Zomato_Data in EXCEL.xlsx]Calculations!PivotTable5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Revenue of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dLbl>
          <c:idx val="0"/>
          <c:layout>
            <c:manualLayout>
              <c:x val="4.7303689687795648E-3"/>
              <c:y val="-3.6310820624546117E-3"/>
            </c:manualLayout>
          </c:layout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DC23B1C-67C8-4DFF-B331-1560570FAEAC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33541056498878"/>
          <c:y val="0.18159695567301998"/>
          <c:w val="0.75666842198996587"/>
          <c:h val="0.691210126787894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Calculations!$B$2:$B$3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>
                <a:tint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Calculations!$B$4:$B$5</c:f>
              <c:numCache>
                <c:formatCode>_("₹"* #,##0_);_("₹"* \(#,##0\);_("₹"* "-"_);_(@_)</c:formatCode>
                <c:ptCount val="1"/>
                <c:pt idx="0">
                  <c:v>7459.2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F-46EB-9E16-235A1F7239BD}"/>
            </c:ext>
          </c:extLst>
        </c:ser>
        <c:ser>
          <c:idx val="1"/>
          <c:order val="1"/>
          <c:tx>
            <c:strRef>
              <c:f>Calculations!$C$2:$C$3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Calculations!$C$4:$C$5</c:f>
              <c:numCache>
                <c:formatCode>_("₹"* #,##0_);_("₹"* \(#,##0\);_("₹"* "-"_);_(@_)</c:formatCode>
                <c:ptCount val="1"/>
                <c:pt idx="0">
                  <c:v>13675.199999999999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7F-46EB-9E16-235A1F7239BD}"/>
            </c:ext>
          </c:extLst>
        </c:ser>
        <c:ser>
          <c:idx val="2"/>
          <c:order val="2"/>
          <c:tx>
            <c:strRef>
              <c:f>Calculations!$D$2:$D$3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>
                <a:tint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Calculations!$D$4:$D$5</c:f>
              <c:numCache>
                <c:formatCode>_("₹"* #,##0_);_("₹"* \(#,##0\);_("₹"* "-"_);_(@_)</c:formatCode>
                <c:ptCount val="1"/>
                <c:pt idx="0">
                  <c:v>11396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7F-46EB-9E16-235A1F7239BD}"/>
            </c:ext>
          </c:extLst>
        </c:ser>
        <c:ser>
          <c:idx val="3"/>
          <c:order val="3"/>
          <c:tx>
            <c:strRef>
              <c:f>Calculations!$E$2:$E$3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Calculations!$E$4:$E$5</c:f>
              <c:numCache>
                <c:formatCode>_("₹"* #,##0_);_("₹"* \(#,##0\);_("₹"* "-"_);_(@_)</c:formatCode>
                <c:ptCount val="1"/>
                <c:pt idx="0">
                  <c:v>4558.3999999999996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7F-46EB-9E16-235A1F7239BD}"/>
            </c:ext>
          </c:extLst>
        </c:ser>
        <c:ser>
          <c:idx val="4"/>
          <c:order val="4"/>
          <c:tx>
            <c:strRef>
              <c:f>Calculations!$F$2:$F$3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Calculations!$F$4:$F$5</c:f>
              <c:numCache>
                <c:formatCode>_("₹"* #,##0_);_("₹"* \(#,##0\);_("₹"* "-"_);_(@_)</c:formatCode>
                <c:ptCount val="1"/>
                <c:pt idx="0">
                  <c:v>10360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7F-46EB-9E16-235A1F7239BD}"/>
            </c:ext>
          </c:extLst>
        </c:ser>
        <c:ser>
          <c:idx val="5"/>
          <c:order val="5"/>
          <c:tx>
            <c:strRef>
              <c:f>Calculations!$G$2:$G$3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Calculations!$G$4:$G$5</c:f>
              <c:numCache>
                <c:formatCode>_("₹"* #,##0_);_("₹"* \(#,##0\);_("₹"* "-"_);_(@_)</c:formatCode>
                <c:ptCount val="1"/>
                <c:pt idx="0">
                  <c:v>17819.2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7F-46EB-9E16-235A1F7239BD}"/>
            </c:ext>
          </c:extLst>
        </c:ser>
        <c:ser>
          <c:idx val="6"/>
          <c:order val="6"/>
          <c:tx>
            <c:strRef>
              <c:f>Calculations!$H$2:$H$3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>
                <a:shade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Calculations!$H$4:$H$5</c:f>
              <c:numCache>
                <c:formatCode>_("₹"* #,##0_);_("₹"* \(#,##0\);_("₹"* "-"_);_(@_)</c:formatCode>
                <c:ptCount val="1"/>
                <c:pt idx="0">
                  <c:v>19062.400000000001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17F-46EB-9E16-235A1F7239BD}"/>
            </c:ext>
          </c:extLst>
        </c:ser>
        <c:ser>
          <c:idx val="7"/>
          <c:order val="7"/>
          <c:tx>
            <c:strRef>
              <c:f>Calculations!$I$2:$I$3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Calculations!$I$4:$I$5</c:f>
              <c:numCache>
                <c:formatCode>_("₹"* #,##0_);_("₹"* \(#,##0\);_("₹"* "-"_);_(@_)</c:formatCode>
                <c:ptCount val="1"/>
                <c:pt idx="0">
                  <c:v>14089.599999999999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17F-46EB-9E16-235A1F7239BD}"/>
            </c:ext>
          </c:extLst>
        </c:ser>
        <c:ser>
          <c:idx val="8"/>
          <c:order val="8"/>
          <c:tx>
            <c:strRef>
              <c:f>Calculations!$J$2:$J$3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>
                <a:shade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Calculations!$J$4:$J$5</c:f>
              <c:numCache>
                <c:formatCode>_("₹"* #,##0_);_("₹"* \(#,##0\);_("₹"* "-"_);_(@_)</c:formatCode>
                <c:ptCount val="1"/>
                <c:pt idx="0">
                  <c:v>17197.599999999999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17F-46EB-9E16-235A1F723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6529504"/>
        <c:axId val="1600232320"/>
      </c:barChart>
      <c:catAx>
        <c:axId val="168652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232320"/>
        <c:crosses val="autoZero"/>
        <c:auto val="1"/>
        <c:lblAlgn val="ctr"/>
        <c:lblOffset val="100"/>
        <c:tickLblSkip val="1"/>
        <c:noMultiLvlLbl val="0"/>
      </c:catAx>
      <c:valAx>
        <c:axId val="160023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₹&quot;* #,##0_);_(&quot;₹&quot;* \(#,##0\);_(&quot;₹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52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707786692819969"/>
          <c:y val="0.26009865148267286"/>
          <c:w val="6.5105756943166226E-2"/>
          <c:h val="0.404488256727415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[Zomato_Data in EXCEL.xlsx]Calculations!PivotTable5</c:name>
    <c:fmtId val="2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Revenue of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layout>
            <c:manualLayout>
              <c:x val="4.7303689687795648E-3"/>
              <c:y val="-3.6310820624546117E-3"/>
            </c:manualLayout>
          </c:layout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tx>
            <c:rich>
              <a:bodyPr/>
              <a:lstStyle/>
              <a:p>
                <a:fld id="{2DC23B1C-67C8-4DFF-B331-1560570FAEAC}" type="VALUE">
                  <a:rPr lang="en-US"/>
                  <a:pPr/>
                  <a:t>[VALUE]</a:t>
                </a:fld>
                <a:endParaRPr lang="en-IN"/>
              </a:p>
            </c:rich>
          </c:tx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dLbl>
          <c:idx val="0"/>
          <c:layout>
            <c:manualLayout>
              <c:x val="4.7303689687795648E-3"/>
              <c:y val="-3.6310820624546117E-3"/>
            </c:manualLayout>
          </c:layout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DC23B1C-67C8-4DFF-B331-1560570FAEAC}" type="VALU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IN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FFFFFF"/>
            </a:solidFill>
            <a:ln>
              <a:solidFill>
                <a:srgbClr val="000000">
                  <a:lumMod val="25000"/>
                  <a:lumOff val="75000"/>
                </a:srgb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33541056498878"/>
          <c:y val="0.18159695567301998"/>
          <c:w val="0.75666842198996587"/>
          <c:h val="0.691210126787894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Calculations!$B$2:$B$3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2">
                <a:tint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Calculations!$B$4:$B$5</c:f>
              <c:numCache>
                <c:formatCode>_("₹"* #,##0_);_("₹"* \(#,##0\);_("₹"* "-"_);_(@_)</c:formatCode>
                <c:ptCount val="1"/>
                <c:pt idx="0">
                  <c:v>7459.2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E-423E-B962-61E086268AEA}"/>
            </c:ext>
          </c:extLst>
        </c:ser>
        <c:ser>
          <c:idx val="1"/>
          <c:order val="1"/>
          <c:tx>
            <c:strRef>
              <c:f>Calculations!$C$2:$C$3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2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Calculations!$C$4:$C$5</c:f>
              <c:numCache>
                <c:formatCode>_("₹"* #,##0_);_("₹"* \(#,##0\);_("₹"* "-"_);_(@_)</c:formatCode>
                <c:ptCount val="1"/>
                <c:pt idx="0">
                  <c:v>13675.199999999999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E-423E-B962-61E086268AEA}"/>
            </c:ext>
          </c:extLst>
        </c:ser>
        <c:ser>
          <c:idx val="2"/>
          <c:order val="2"/>
          <c:tx>
            <c:strRef>
              <c:f>Calculations!$D$2:$D$3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>
                <a:tint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Calculations!$D$4:$D$5</c:f>
              <c:numCache>
                <c:formatCode>_("₹"* #,##0_);_("₹"* \(#,##0\);_("₹"* "-"_);_(@_)</c:formatCode>
                <c:ptCount val="1"/>
                <c:pt idx="0">
                  <c:v>11396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E-423E-B962-61E086268AEA}"/>
            </c:ext>
          </c:extLst>
        </c:ser>
        <c:ser>
          <c:idx val="3"/>
          <c:order val="3"/>
          <c:tx>
            <c:strRef>
              <c:f>Calculations!$E$2:$E$3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2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Calculations!$E$4:$E$5</c:f>
              <c:numCache>
                <c:formatCode>_("₹"* #,##0_);_("₹"* \(#,##0\);_("₹"* "-"_);_(@_)</c:formatCode>
                <c:ptCount val="1"/>
                <c:pt idx="0">
                  <c:v>4558.3999999999996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3E-423E-B962-61E086268AEA}"/>
            </c:ext>
          </c:extLst>
        </c:ser>
        <c:ser>
          <c:idx val="4"/>
          <c:order val="4"/>
          <c:tx>
            <c:strRef>
              <c:f>Calculations!$F$2:$F$3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Calculations!$F$4:$F$5</c:f>
              <c:numCache>
                <c:formatCode>_("₹"* #,##0_);_("₹"* \(#,##0\);_("₹"* "-"_);_(@_)</c:formatCode>
                <c:ptCount val="1"/>
                <c:pt idx="0">
                  <c:v>10360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3E-423E-B962-61E086268AEA}"/>
            </c:ext>
          </c:extLst>
        </c:ser>
        <c:ser>
          <c:idx val="5"/>
          <c:order val="5"/>
          <c:tx>
            <c:strRef>
              <c:f>Calculations!$G$2:$G$3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Calculations!$G$4:$G$5</c:f>
              <c:numCache>
                <c:formatCode>_("₹"* #,##0_);_("₹"* \(#,##0\);_("₹"* "-"_);_(@_)</c:formatCode>
                <c:ptCount val="1"/>
                <c:pt idx="0">
                  <c:v>17819.2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3E-423E-B962-61E086268AEA}"/>
            </c:ext>
          </c:extLst>
        </c:ser>
        <c:ser>
          <c:idx val="6"/>
          <c:order val="6"/>
          <c:tx>
            <c:strRef>
              <c:f>Calculations!$H$2:$H$3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2">
                <a:shade val="72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Calculations!$H$4:$H$5</c:f>
              <c:numCache>
                <c:formatCode>_("₹"* #,##0_);_("₹"* \(#,##0\);_("₹"* "-"_);_(@_)</c:formatCode>
                <c:ptCount val="1"/>
                <c:pt idx="0">
                  <c:v>19062.400000000001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3E-423E-B962-61E086268AEA}"/>
            </c:ext>
          </c:extLst>
        </c:ser>
        <c:ser>
          <c:idx val="7"/>
          <c:order val="7"/>
          <c:tx>
            <c:strRef>
              <c:f>Calculations!$I$2:$I$3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2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Calculations!$I$4:$I$5</c:f>
              <c:numCache>
                <c:formatCode>_("₹"* #,##0_);_("₹"* \(#,##0\);_("₹"* "-"_);_(@_)</c:formatCode>
                <c:ptCount val="1"/>
                <c:pt idx="0">
                  <c:v>14089.599999999999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3E-423E-B962-61E086268AEA}"/>
            </c:ext>
          </c:extLst>
        </c:ser>
        <c:ser>
          <c:idx val="8"/>
          <c:order val="8"/>
          <c:tx>
            <c:strRef>
              <c:f>Calculations!$J$2:$J$3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>
                <a:shade val="4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Calculations!$A$4:$A$5</c:f>
              <c:strCache>
                <c:ptCount val="1"/>
                <c:pt idx="0">
                  <c:v>New Zealand</c:v>
                </c:pt>
              </c:strCache>
            </c:strRef>
          </c:cat>
          <c:val>
            <c:numRef>
              <c:f>Calculations!$J$4:$J$5</c:f>
              <c:numCache>
                <c:formatCode>_("₹"* #,##0_);_("₹"* \(#,##0\);_("₹"* "-"_);_(@_)</c:formatCode>
                <c:ptCount val="1"/>
                <c:pt idx="0">
                  <c:v>17197.599999999999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3E-423E-B962-61E086268A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6529504"/>
        <c:axId val="1600232320"/>
      </c:barChart>
      <c:catAx>
        <c:axId val="168652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0232320"/>
        <c:crosses val="autoZero"/>
        <c:auto val="1"/>
        <c:lblAlgn val="ctr"/>
        <c:lblOffset val="100"/>
        <c:tickLblSkip val="1"/>
        <c:noMultiLvlLbl val="0"/>
      </c:catAx>
      <c:valAx>
        <c:axId val="1600232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₹&quot;* #,##0_);_(&quot;₹&quot;* \(#,##0\);_(&quot;₹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52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707786692819969"/>
          <c:y val="0.26009865148267286"/>
          <c:w val="6.5105756943166226E-2"/>
          <c:h val="0.404488256727415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9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E5FF-2757-A179-7B46-A2C8A2C0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58434-9A60-6EAB-8DB6-42C60C503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B104D-4BEB-6210-157C-824D0E8F2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1A49A-FC05-60DC-95DE-CBD7E44684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8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google.com/spreadsheets/d/1Gge9OvVEAL8mChQ7m8TTVC6lKGuK0Dce/edit?rtpof=true&amp;sd=tru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Newton%20School%20_%20Zomato%20Project.xls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raneerajbabu/Excel-Analysis-ZOMATO-/blob/main/Zomato_Data%20in%20EXCEL.xlsx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554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569" y="4536280"/>
            <a:ext cx="13860965" cy="1045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6561"/>
              </a:lnSpc>
              <a:buNone/>
            </a:pPr>
            <a:r>
              <a:rPr lang="en-US" sz="7200" dirty="0">
                <a:solidFill>
                  <a:srgbClr val="3B3535"/>
                </a:solidFill>
                <a:highlight>
                  <a:srgbClr val="FCE8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ZOMATO RESTAURANT ANALYSIS</a:t>
            </a:r>
            <a:endParaRPr lang="en-US" sz="7200" dirty="0"/>
          </a:p>
        </p:txBody>
      </p:sp>
      <p:sp>
        <p:nvSpPr>
          <p:cNvPr id="6" name="Text 2"/>
          <p:cNvSpPr/>
          <p:nvPr/>
        </p:nvSpPr>
        <p:spPr>
          <a:xfrm>
            <a:off x="2348389" y="6001345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FF0000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Roboto" pitchFamily="34" charset="-120"/>
              </a:rPr>
              <a:t>By - NEERAJ BITRA              </a:t>
            </a:r>
            <a:endParaRPr lang="en-US" sz="2187" dirty="0">
              <a:solidFill>
                <a:srgbClr val="FF0000"/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7" name="Text 3"/>
          <p:cNvSpPr/>
          <p:nvPr/>
        </p:nvSpPr>
        <p:spPr>
          <a:xfrm>
            <a:off x="4232945" y="651789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b="1" dirty="0">
                <a:ea typeface="Roboto" pitchFamily="34" charset="-122"/>
                <a:cs typeface="Roboto" pitchFamily="34" charset="-120"/>
              </a:rPr>
              <a:t>11/02/2024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E3E9D-8024-4C52-B230-89721DB2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79" y="1828602"/>
            <a:ext cx="4366638" cy="1524132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311F41-2A77-48B5-86D9-9B14A06D9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798837"/>
              </p:ext>
            </p:extLst>
          </p:nvPr>
        </p:nvGraphicFramePr>
        <p:xfrm>
          <a:off x="5701662" y="1448702"/>
          <a:ext cx="7757860" cy="3625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5C4714-D87F-4E4E-8AB0-40A8834A0C5C}"/>
              </a:ext>
            </a:extLst>
          </p:cNvPr>
          <p:cNvSpPr txBox="1"/>
          <p:nvPr/>
        </p:nvSpPr>
        <p:spPr>
          <a:xfrm>
            <a:off x="2726724" y="5490152"/>
            <a:ext cx="793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expenditure in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$1395.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voter's feedback for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4.3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out of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An individual can spend up to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$35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There are over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40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restaurants currently operating.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potential for online delivery and multi-cuisine options also exists.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E497-2645-4BFC-8E04-DC3EDBD819CF}"/>
              </a:ext>
            </a:extLst>
          </p:cNvPr>
          <p:cNvSpPr txBox="1"/>
          <p:nvPr/>
        </p:nvSpPr>
        <p:spPr>
          <a:xfrm>
            <a:off x="994779" y="987037"/>
            <a:ext cx="214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Philippines</a:t>
            </a:r>
            <a:endParaRPr lang="en-IN" sz="2400" b="1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1B3ADFB-5A3F-4A19-B681-7E2D0DA1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80" y="861909"/>
            <a:ext cx="1423840" cy="71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ilippines Maps &amp; Facts - World Atlas">
            <a:extLst>
              <a:ext uri="{FF2B5EF4-FFF2-40B4-BE49-F238E27FC236}">
                <a16:creationId xmlns:a16="http://schemas.microsoft.com/office/drawing/2014/main" id="{D9605A42-2AA1-4766-BD41-EED9EC31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654" y="5073805"/>
            <a:ext cx="2473113" cy="273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9EC4D-5CAB-4D9E-97BB-685AA72F1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1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A294C-4AD9-44C9-ABDC-F8E2BF01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63" y="1949867"/>
            <a:ext cx="4359018" cy="1562235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3311F41-2A77-48B5-86D9-9B14A06D9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059332"/>
              </p:ext>
            </p:extLst>
          </p:nvPr>
        </p:nvGraphicFramePr>
        <p:xfrm>
          <a:off x="5891231" y="1236828"/>
          <a:ext cx="7412173" cy="362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17BE61-7FC2-4342-9ADE-9E0B49793FBF}"/>
              </a:ext>
            </a:extLst>
          </p:cNvPr>
          <p:cNvSpPr txBox="1"/>
          <p:nvPr/>
        </p:nvSpPr>
        <p:spPr>
          <a:xfrm>
            <a:off x="2949749" y="5479001"/>
            <a:ext cx="793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expenditure in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$1395.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voter's feedback for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4.3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out of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An individual can spend up to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$35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There are over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40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restaurants currently operating.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potential for online delivery and multi-cuisine options also exists.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D287FE-2910-41B4-A1EE-2F426CC6FA96}"/>
              </a:ext>
            </a:extLst>
          </p:cNvPr>
          <p:cNvSpPr txBox="1"/>
          <p:nvPr/>
        </p:nvSpPr>
        <p:spPr>
          <a:xfrm>
            <a:off x="994779" y="987037"/>
            <a:ext cx="2149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3.Turkey</a:t>
            </a:r>
            <a:endParaRPr lang="en-IN" sz="2400" b="1" dirty="0"/>
          </a:p>
        </p:txBody>
      </p:sp>
      <p:pic>
        <p:nvPicPr>
          <p:cNvPr id="7" name="Picture 2" descr="Printable Vector Map of Turkey - Flag | Free Vector Maps">
            <a:extLst>
              <a:ext uri="{FF2B5EF4-FFF2-40B4-BE49-F238E27FC236}">
                <a16:creationId xmlns:a16="http://schemas.microsoft.com/office/drawing/2014/main" id="{0AA4599C-F9E0-42EA-85D8-F91C5AB32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24517" r="15133" b="28315"/>
          <a:stretch/>
        </p:blipFill>
        <p:spPr bwMode="auto">
          <a:xfrm>
            <a:off x="2598234" y="830364"/>
            <a:ext cx="1538868" cy="77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untry Profile: Turkey | News | Al Jazeera">
            <a:extLst>
              <a:ext uri="{FF2B5EF4-FFF2-40B4-BE49-F238E27FC236}">
                <a16:creationId xmlns:a16="http://schemas.microsoft.com/office/drawing/2014/main" id="{1E3C23AB-E2F1-49F7-A6F9-71E10094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31" y="5144171"/>
            <a:ext cx="3220481" cy="214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F7BC6-AD82-44B1-948A-46A47664A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7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00584" y="1377350"/>
            <a:ext cx="13629232" cy="8363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Optimal Location Selection for New Restaurants</a:t>
            </a:r>
            <a:endParaRPr lang="en-US" sz="5400" b="1" dirty="0"/>
          </a:p>
        </p:txBody>
      </p:sp>
      <p:sp>
        <p:nvSpPr>
          <p:cNvPr id="5" name="Shape 2"/>
          <p:cNvSpPr/>
          <p:nvPr/>
        </p:nvSpPr>
        <p:spPr>
          <a:xfrm>
            <a:off x="1880317" y="2804310"/>
            <a:ext cx="3163014" cy="4087953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253349" y="3142939"/>
            <a:ext cx="24919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Foot Traffic Analysis</a:t>
            </a:r>
            <a:endParaRPr lang="en-US" sz="2187" b="1" dirty="0"/>
          </a:p>
        </p:txBody>
      </p:sp>
      <p:sp>
        <p:nvSpPr>
          <p:cNvPr id="7" name="Text 4"/>
          <p:cNvSpPr/>
          <p:nvPr/>
        </p:nvSpPr>
        <p:spPr>
          <a:xfrm>
            <a:off x="2160273" y="3862868"/>
            <a:ext cx="2718673" cy="31623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ensure that the new Zomato restaurants get maximum visibility and accessibility, we need to identify high-traffic areas.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64180" y="2770196"/>
            <a:ext cx="3064738" cy="4087952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9" name="Text 6"/>
          <p:cNvSpPr/>
          <p:nvPr/>
        </p:nvSpPr>
        <p:spPr>
          <a:xfrm>
            <a:off x="5717353" y="2969346"/>
            <a:ext cx="3175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Community Engagement</a:t>
            </a:r>
            <a:endParaRPr lang="en-US" sz="2187" b="1" dirty="0"/>
          </a:p>
        </p:txBody>
      </p:sp>
      <p:sp>
        <p:nvSpPr>
          <p:cNvPr id="10" name="Text 7"/>
          <p:cNvSpPr/>
          <p:nvPr/>
        </p:nvSpPr>
        <p:spPr>
          <a:xfrm>
            <a:off x="5808315" y="3862868"/>
            <a:ext cx="2718673" cy="28151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areas with a strong sense of community to foster loyal customer relationships and support local initiatives.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514152" y="2782752"/>
            <a:ext cx="3259095" cy="4087952"/>
          </a:xfrm>
          <a:prstGeom prst="roundRect">
            <a:avLst>
              <a:gd name="adj" fmla="val 4215"/>
            </a:avLst>
          </a:prstGeom>
          <a:solidFill>
            <a:srgbClr val="FFD6D6"/>
          </a:solidFill>
          <a:ln/>
        </p:spPr>
      </p:sp>
      <p:sp>
        <p:nvSpPr>
          <p:cNvPr id="12" name="Text 9"/>
          <p:cNvSpPr/>
          <p:nvPr/>
        </p:nvSpPr>
        <p:spPr>
          <a:xfrm>
            <a:off x="9886637" y="3052713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Accessibility and Parking</a:t>
            </a:r>
            <a:endParaRPr lang="en-US" sz="2187" b="1" dirty="0"/>
          </a:p>
        </p:txBody>
      </p:sp>
      <p:sp>
        <p:nvSpPr>
          <p:cNvPr id="13" name="Text 10"/>
          <p:cNvSpPr/>
          <p:nvPr/>
        </p:nvSpPr>
        <p:spPr>
          <a:xfrm>
            <a:off x="9784362" y="3893369"/>
            <a:ext cx="2718673" cy="28486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locations with convenient parking options and easy access to public transportation to accommodate diverse customer needs.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8D329-F6A7-4206-A465-2E8478765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48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3032" y="3024545"/>
            <a:ext cx="7971949" cy="693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2"/>
              </a:lnSpc>
              <a:buNone/>
            </a:pPr>
            <a:r>
              <a:rPr lang="en-US" sz="48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Effective Operational Strategies</a:t>
            </a:r>
            <a:endParaRPr lang="en-US" sz="4800" b="1" dirty="0"/>
          </a:p>
        </p:txBody>
      </p:sp>
      <p:sp>
        <p:nvSpPr>
          <p:cNvPr id="6" name="Shape 2"/>
          <p:cNvSpPr/>
          <p:nvPr/>
        </p:nvSpPr>
        <p:spPr>
          <a:xfrm>
            <a:off x="2404169" y="3922752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2602765" y="3927871"/>
            <a:ext cx="102275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7"/>
              </a:lnSpc>
              <a:buNone/>
            </a:pPr>
            <a:r>
              <a:rPr lang="en-US" sz="2622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2" dirty="0"/>
          </a:p>
        </p:txBody>
      </p:sp>
      <p:sp>
        <p:nvSpPr>
          <p:cNvPr id="8" name="Text 4"/>
          <p:cNvSpPr/>
          <p:nvPr/>
        </p:nvSpPr>
        <p:spPr>
          <a:xfrm>
            <a:off x="3102072" y="3854140"/>
            <a:ext cx="2438757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Streamlined Kitchen Workflow</a:t>
            </a:r>
            <a:endParaRPr lang="en-US" sz="2185" b="1" dirty="0"/>
          </a:p>
        </p:txBody>
      </p:sp>
      <p:sp>
        <p:nvSpPr>
          <p:cNvPr id="9" name="Text 5"/>
          <p:cNvSpPr/>
          <p:nvPr/>
        </p:nvSpPr>
        <p:spPr>
          <a:xfrm>
            <a:off x="2891706" y="5015074"/>
            <a:ext cx="2438757" cy="27909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7"/>
              </a:lnSpc>
              <a:buFont typeface="Arial" panose="020B0604020202020204" pitchFamily="34" charset="0"/>
              <a:buChar char="•"/>
            </a:pPr>
            <a:r>
              <a:rPr lang="en-US" sz="174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efficient kitchen processes to ensure timely and consistent delivery of high-quality meals.</a:t>
            </a:r>
            <a:endParaRPr lang="en-US" sz="1748" dirty="0"/>
          </a:p>
        </p:txBody>
      </p:sp>
      <p:sp>
        <p:nvSpPr>
          <p:cNvPr id="10" name="Shape 6"/>
          <p:cNvSpPr/>
          <p:nvPr/>
        </p:nvSpPr>
        <p:spPr>
          <a:xfrm>
            <a:off x="5741201" y="3927871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5919161" y="3922752"/>
            <a:ext cx="182523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7"/>
              </a:lnSpc>
              <a:buNone/>
            </a:pPr>
            <a:r>
              <a:rPr lang="en-US" sz="2622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2" dirty="0"/>
          </a:p>
        </p:txBody>
      </p:sp>
      <p:sp>
        <p:nvSpPr>
          <p:cNvPr id="12" name="Text 8"/>
          <p:cNvSpPr/>
          <p:nvPr/>
        </p:nvSpPr>
        <p:spPr>
          <a:xfrm>
            <a:off x="6466149" y="3918569"/>
            <a:ext cx="2438757" cy="12505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Staff Training and Development</a:t>
            </a:r>
            <a:endParaRPr lang="en-US" sz="2185" b="1" dirty="0"/>
          </a:p>
        </p:txBody>
      </p:sp>
      <p:sp>
        <p:nvSpPr>
          <p:cNvPr id="13" name="Text 9"/>
          <p:cNvSpPr/>
          <p:nvPr/>
        </p:nvSpPr>
        <p:spPr>
          <a:xfrm>
            <a:off x="6213031" y="5187648"/>
            <a:ext cx="2876542" cy="24458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7"/>
              </a:lnSpc>
              <a:buFont typeface="Arial" panose="020B0604020202020204" pitchFamily="34" charset="0"/>
              <a:buChar char="•"/>
            </a:pPr>
            <a:r>
              <a:rPr lang="en-US" sz="174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comprehensive training programs to equip the staff with the skills and knowledge necessary for exceptional service.</a:t>
            </a:r>
            <a:endParaRPr lang="en-US" sz="1748" dirty="0"/>
          </a:p>
        </p:txBody>
      </p:sp>
      <p:sp>
        <p:nvSpPr>
          <p:cNvPr id="14" name="Shape 10"/>
          <p:cNvSpPr/>
          <p:nvPr/>
        </p:nvSpPr>
        <p:spPr>
          <a:xfrm>
            <a:off x="9117210" y="3927870"/>
            <a:ext cx="499467" cy="499467"/>
          </a:xfrm>
          <a:prstGeom prst="roundRect">
            <a:avLst>
              <a:gd name="adj" fmla="val 26668"/>
            </a:avLst>
          </a:prstGeom>
          <a:solidFill>
            <a:srgbClr val="FFD6D6"/>
          </a:solidFill>
          <a:ln/>
        </p:spPr>
      </p:sp>
      <p:sp>
        <p:nvSpPr>
          <p:cNvPr id="15" name="Text 11"/>
          <p:cNvSpPr/>
          <p:nvPr/>
        </p:nvSpPr>
        <p:spPr>
          <a:xfrm>
            <a:off x="9269371" y="3922751"/>
            <a:ext cx="195143" cy="416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77"/>
              </a:lnSpc>
              <a:buNone/>
            </a:pPr>
            <a:r>
              <a:rPr lang="en-US" sz="2622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2" dirty="0"/>
          </a:p>
        </p:txBody>
      </p:sp>
      <p:sp>
        <p:nvSpPr>
          <p:cNvPr id="16" name="Text 12"/>
          <p:cNvSpPr/>
          <p:nvPr/>
        </p:nvSpPr>
        <p:spPr>
          <a:xfrm>
            <a:off x="9787474" y="3825656"/>
            <a:ext cx="2438757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Quality Control Measures</a:t>
            </a:r>
            <a:endParaRPr lang="en-US" sz="2185" b="1" dirty="0"/>
          </a:p>
        </p:txBody>
      </p:sp>
      <p:sp>
        <p:nvSpPr>
          <p:cNvPr id="17" name="Text 13"/>
          <p:cNvSpPr/>
          <p:nvPr/>
        </p:nvSpPr>
        <p:spPr>
          <a:xfrm>
            <a:off x="9616677" y="4768988"/>
            <a:ext cx="3015979" cy="2245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7"/>
              </a:lnSpc>
              <a:buFont typeface="Arial" panose="020B0604020202020204" pitchFamily="34" charset="0"/>
              <a:buChar char="•"/>
            </a:pPr>
            <a:r>
              <a:rPr lang="en-US" sz="174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stringent quality control protocols to maintain the standard of food and service across Zomato restaurants.</a:t>
            </a:r>
            <a:endParaRPr lang="en-US" sz="174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03423" y="783074"/>
            <a:ext cx="873573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Marketing and Promotion Initiatives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015252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333211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Signage Placement</a:t>
            </a:r>
            <a:endParaRPr lang="en-US" sz="2187" b="1" dirty="0"/>
          </a:p>
        </p:txBody>
      </p:sp>
      <p:sp>
        <p:nvSpPr>
          <p:cNvPr id="7" name="Text 3"/>
          <p:cNvSpPr/>
          <p:nvPr/>
        </p:nvSpPr>
        <p:spPr>
          <a:xfrm>
            <a:off x="2348389" y="503008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eye-catching signage strategically placed to attract and guide potential customers to Zomato restaurants.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021741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812667" y="4333211"/>
            <a:ext cx="30889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Experience Showcases</a:t>
            </a:r>
            <a:endParaRPr lang="en-US" sz="2187" b="1" dirty="0"/>
          </a:p>
        </p:txBody>
      </p:sp>
      <p:sp>
        <p:nvSpPr>
          <p:cNvPr id="10" name="Text 5"/>
          <p:cNvSpPr/>
          <p:nvPr/>
        </p:nvSpPr>
        <p:spPr>
          <a:xfrm>
            <a:off x="5770602" y="5030083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engaging content showcasing positive customer experiences to drive interest and footfall to the restaurants.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026" y="2021741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335710"/>
            <a:ext cx="338576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Digital Marketing Strategies</a:t>
            </a:r>
            <a:endParaRPr lang="en-US" sz="2187" b="1" dirty="0"/>
          </a:p>
        </p:txBody>
      </p:sp>
      <p:sp>
        <p:nvSpPr>
          <p:cNvPr id="13" name="Text 7"/>
          <p:cNvSpPr/>
          <p:nvPr/>
        </p:nvSpPr>
        <p:spPr>
          <a:xfrm>
            <a:off x="9234880" y="5006989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innovative digital campaigns to target and engage with potential customers through various online platforms.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A96A20-C3E7-409A-AC77-D0F4DE23E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Feedback and Continuous Improvement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FFD6D6"/>
          </a:solidFill>
          <a:ln/>
        </p:spPr>
      </p:sp>
      <p:sp>
        <p:nvSpPr>
          <p:cNvPr id="9" name="Text 5"/>
          <p:cNvSpPr/>
          <p:nvPr/>
        </p:nvSpPr>
        <p:spPr>
          <a:xfrm>
            <a:off x="4763691" y="2528649"/>
            <a:ext cx="10144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506623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Feedback Collection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effective systems for collecting and analyzing customer feedback to drive continuous enhancement.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FFD6D6"/>
          </a:solidFill>
          <a:ln/>
        </p:spPr>
      </p:sp>
      <p:sp>
        <p:nvSpPr>
          <p:cNvPr id="14" name="Text 10"/>
          <p:cNvSpPr/>
          <p:nvPr/>
        </p:nvSpPr>
        <p:spPr>
          <a:xfrm>
            <a:off x="4723805" y="4371023"/>
            <a:ext cx="181094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677597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Adaptation Strategies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agile adaptation strategies based on customer input to consistently improve the dining experience.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ect">
            <a:avLst/>
          </a:prstGeom>
          <a:solidFill>
            <a:srgbClr val="FFD6D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6669"/>
            </a:avLst>
          </a:prstGeom>
          <a:solidFill>
            <a:srgbClr val="FFD6D6"/>
          </a:solidFill>
          <a:ln/>
        </p:spPr>
      </p:sp>
      <p:sp>
        <p:nvSpPr>
          <p:cNvPr id="19" name="Text 15"/>
          <p:cNvSpPr/>
          <p:nvPr/>
        </p:nvSpPr>
        <p:spPr>
          <a:xfrm>
            <a:off x="4717494" y="6213396"/>
            <a:ext cx="19371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2480548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Staff Empowerment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the staff to make customer-centric decisions and create a culture of proactive service excellence.</a:t>
            </a:r>
            <a:endParaRPr lang="en-US" sz="1735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33567-2D44-4621-B5CA-6C77A204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835433" y="981307"/>
            <a:ext cx="89196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Financial Planning and Management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835433" y="2025667"/>
            <a:ext cx="3277952" cy="4092780"/>
          </a:xfrm>
          <a:prstGeom prst="roundRect">
            <a:avLst>
              <a:gd name="adj" fmla="val 4361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130397" y="23098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Budget Allocation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97936" y="2820230"/>
            <a:ext cx="271867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Allocate resources effectively while maintaining a focus on quality and value for both customers and stakeholders.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18636" y="2025667"/>
            <a:ext cx="3277952" cy="4092780"/>
          </a:xfrm>
          <a:prstGeom prst="roundRect">
            <a:avLst>
              <a:gd name="adj" fmla="val 4361"/>
            </a:avLst>
          </a:prstGeom>
          <a:solidFill>
            <a:srgbClr val="FFD6D6"/>
          </a:solidFill>
          <a:ln/>
        </p:spPr>
      </p:sp>
      <p:sp>
        <p:nvSpPr>
          <p:cNvPr id="9" name="Text 6"/>
          <p:cNvSpPr/>
          <p:nvPr/>
        </p:nvSpPr>
        <p:spPr>
          <a:xfrm>
            <a:off x="6074989" y="23086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Pricing Strategies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98276" y="2808858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strategic pricing approaches to optimize revenue without compromising customer satisfaction and loyalty.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401839" y="1977921"/>
            <a:ext cx="3270246" cy="4092781"/>
          </a:xfrm>
          <a:prstGeom prst="roundRect">
            <a:avLst>
              <a:gd name="adj" fmla="val 4361"/>
            </a:avLst>
          </a:prstGeom>
          <a:solidFill>
            <a:srgbClr val="FFD6D6"/>
          </a:solidFill>
          <a:ln/>
        </p:spPr>
      </p:sp>
      <p:sp>
        <p:nvSpPr>
          <p:cNvPr id="12" name="Text 9"/>
          <p:cNvSpPr/>
          <p:nvPr/>
        </p:nvSpPr>
        <p:spPr>
          <a:xfrm>
            <a:off x="9573233" y="213620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Financial Performance Analysis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677625" y="3226296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analyze financial performance to identify areas for improvement and capitalize on opportunities for growth.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059CC-A877-4AE0-8DEB-D687412CF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7831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Growth and Expansion Strategy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8190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Scalability Assessment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 the potential for scalability and expansion while maintaining the essence and quality of Zomato restaurants.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28064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Alliances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strategic partnerships and alliances to facilitate smooth and strategic expansions into new locations and markets.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37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 Innovation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Drive innovation and adaptability to cater to changing consumer preferences and emerging market trends.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E15610-CDB7-4FD9-977E-9A5F0FC5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152516-39F1-450D-215B-168123ACF8BA}"/>
              </a:ext>
            </a:extLst>
          </p:cNvPr>
          <p:cNvSpPr txBox="1"/>
          <p:nvPr/>
        </p:nvSpPr>
        <p:spPr>
          <a:xfrm>
            <a:off x="1466386" y="1179566"/>
            <a:ext cx="9054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4C2E9E-5677-D79B-B802-04713D8C3939}"/>
              </a:ext>
            </a:extLst>
          </p:cNvPr>
          <p:cNvSpPr txBox="1"/>
          <p:nvPr/>
        </p:nvSpPr>
        <p:spPr>
          <a:xfrm>
            <a:off x="2704172" y="2545140"/>
            <a:ext cx="7030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hlinkClick r:id="rId2"/>
              </a:rPr>
              <a:t>Newton school's provided  Raw Data</a:t>
            </a:r>
            <a:r>
              <a:rPr lang="en-IN" sz="2400" dirty="0"/>
              <a:t> of ZOMATO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Google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Google slider for PPT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Google Gemini, Gamma AI tools,.. etc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AA91D-9AA9-3188-BD16-36BE113E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61" y="4652111"/>
            <a:ext cx="4198984" cy="195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FB008-A5B7-4935-9D03-91B22FD4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0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03F2E-2C0C-19E1-A174-928B2F66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55" y="2043461"/>
            <a:ext cx="838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8" y="980902"/>
            <a:ext cx="6672949" cy="1225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About the Project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98157" y="25097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547164" y="2528330"/>
            <a:ext cx="10239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129141" y="2406907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Identify high-demand areas for new restaurants.</a:t>
            </a: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3129141" y="3284679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strategically analyzes data to identify areas with high demand for new restaurants.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1404" y="250567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0" name="Text 7"/>
          <p:cNvSpPr/>
          <p:nvPr/>
        </p:nvSpPr>
        <p:spPr>
          <a:xfrm>
            <a:off x="7580054" y="2547402"/>
            <a:ext cx="18264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07942" y="2389383"/>
            <a:ext cx="413361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 trends in popular cuisines and menu preferences.</a:t>
            </a:r>
            <a:endParaRPr lang="en-US" sz="2187" b="1" dirty="0"/>
          </a:p>
        </p:txBody>
      </p:sp>
      <p:sp>
        <p:nvSpPr>
          <p:cNvPr id="12" name="Text 9"/>
          <p:cNvSpPr/>
          <p:nvPr/>
        </p:nvSpPr>
        <p:spPr>
          <a:xfrm>
            <a:off x="8148280" y="3422565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collects and analyzes data to stay updated on the latest trends in cuisines and menu preferences.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514647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4" name="Text 11"/>
          <p:cNvSpPr/>
          <p:nvPr/>
        </p:nvSpPr>
        <p:spPr>
          <a:xfrm>
            <a:off x="2500670" y="5188148"/>
            <a:ext cx="19538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222796"/>
            <a:ext cx="9211389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Recommend data-driven strategies for efficient operations and improved customer experience.</a:t>
            </a:r>
            <a:endParaRPr lang="en-US" sz="2187" b="1" dirty="0"/>
          </a:p>
        </p:txBody>
      </p:sp>
      <p:sp>
        <p:nvSpPr>
          <p:cNvPr id="16" name="Text 13"/>
          <p:cNvSpPr/>
          <p:nvPr/>
        </p:nvSpPr>
        <p:spPr>
          <a:xfrm>
            <a:off x="3070503" y="6050399"/>
            <a:ext cx="921138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 uses data insights to provide recommendations for optimizing restaurant operations and enhancing customer experience.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5766BA-4E63-45DB-BA74-DC85ED8D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22" y="1624481"/>
            <a:ext cx="10528186" cy="19987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1321" y="3740110"/>
            <a:ext cx="45023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092458" y="422612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1291233" y="4238230"/>
            <a:ext cx="10239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763435" y="4099283"/>
            <a:ext cx="5440680" cy="1300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Zomato is a popular online food delivery and restaurant discovery platform.</a:t>
            </a:r>
            <a:endParaRPr lang="en-US" sz="2187" b="1" dirty="0"/>
          </a:p>
        </p:txBody>
      </p:sp>
      <p:sp>
        <p:nvSpPr>
          <p:cNvPr id="9" name="Text 5"/>
          <p:cNvSpPr/>
          <p:nvPr/>
        </p:nvSpPr>
        <p:spPr>
          <a:xfrm>
            <a:off x="1763435" y="5198886"/>
            <a:ext cx="544068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 operates in multiple countries across the globe and provides users with a wide range of options from various cuisines.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7" y="422612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1" name="Text 7"/>
          <p:cNvSpPr/>
          <p:nvPr/>
        </p:nvSpPr>
        <p:spPr>
          <a:xfrm>
            <a:off x="7584877" y="4238229"/>
            <a:ext cx="18264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097262" y="4128907"/>
            <a:ext cx="544068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Convenient and efficient way to satisfy food cravings.</a:t>
            </a:r>
            <a:endParaRPr lang="en-US" sz="2187" b="1" dirty="0"/>
          </a:p>
        </p:txBody>
      </p:sp>
      <p:sp>
        <p:nvSpPr>
          <p:cNvPr id="13" name="Text 9"/>
          <p:cNvSpPr/>
          <p:nvPr/>
        </p:nvSpPr>
        <p:spPr>
          <a:xfrm>
            <a:off x="8196917" y="5193688"/>
            <a:ext cx="544068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Zomato's user-friendly interface and extensive database make it a go-to platform for people seeking a convenient and efficient way to order from nearby restaurants.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46544-2C05-5F13-A76D-34BCCEDD8600}"/>
              </a:ext>
            </a:extLst>
          </p:cNvPr>
          <p:cNvSpPr txBox="1"/>
          <p:nvPr/>
        </p:nvSpPr>
        <p:spPr>
          <a:xfrm>
            <a:off x="1890131" y="1287749"/>
            <a:ext cx="10850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i="0" u="none" strike="noStrike" dirty="0">
                <a:effectLst/>
                <a:latin typeface="Roboto" panose="02000000000000000000" pitchFamily="2" charset="0"/>
              </a:rPr>
              <a:t>Data Overview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C7DEB-67BD-5593-7270-1715AA72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3" y="300867"/>
            <a:ext cx="1973764" cy="1973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39EC3-CA9D-7C55-8F8C-F2D9A237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64" y="5488592"/>
            <a:ext cx="3629335" cy="2417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1E8579-094D-FD56-B6A6-92F2145D7CDB}"/>
              </a:ext>
            </a:extLst>
          </p:cNvPr>
          <p:cNvSpPr txBox="1"/>
          <p:nvPr/>
        </p:nvSpPr>
        <p:spPr>
          <a:xfrm>
            <a:off x="1890130" y="2274631"/>
            <a:ext cx="108501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i="0" dirty="0">
                <a:effectLst/>
                <a:latin typeface="Google Sans"/>
              </a:rPr>
              <a:t>Data Sources: </a:t>
            </a:r>
            <a:r>
              <a:rPr lang="en-IN" sz="2000" dirty="0"/>
              <a:t>Here, in this provided source of raw data </a:t>
            </a:r>
            <a:r>
              <a:rPr lang="en-IN" sz="2000" dirty="0">
                <a:hlinkClick r:id="rId4" action="ppaction://hlinkfile"/>
              </a:rPr>
              <a:t>Raw Data</a:t>
            </a:r>
            <a:r>
              <a:rPr lang="en-IN" sz="2000" dirty="0"/>
              <a:t> of the spreadsheet link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i="0" dirty="0">
                <a:effectLst/>
                <a:latin typeface="Google Sans"/>
              </a:rPr>
              <a:t>Data Cleaning: </a:t>
            </a:r>
            <a:r>
              <a:rPr lang="en-US" sz="2000" dirty="0">
                <a:latin typeface="Google Sans"/>
              </a:rPr>
              <a:t>I have corrected the spelling mistakes, filled in the missing data cells, and cleaned up the document.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i="0" dirty="0">
                <a:effectLst/>
                <a:latin typeface="Google Sans"/>
              </a:rPr>
              <a:t>Key Data Points</a:t>
            </a:r>
            <a:r>
              <a:rPr lang="en-US" sz="2000" b="1" i="0" dirty="0">
                <a:effectLst/>
                <a:latin typeface="Google Sans"/>
              </a:rPr>
              <a:t>:</a:t>
            </a:r>
            <a:r>
              <a:rPr lang="en-US" sz="2000" i="0" dirty="0">
                <a:effectLst/>
                <a:latin typeface="Google Sans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i="0" dirty="0">
                <a:effectLst/>
                <a:latin typeface="Google Sans"/>
              </a:rPr>
              <a:t>According to the provided data, major restaurants are most present in India, and the USA by an average of 8652 and 483.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oogle Sans"/>
              </a:rPr>
              <a:t>Arrange tabular forms for restaurant functions and work modes with prize range and ratings.</a:t>
            </a:r>
            <a:endParaRPr lang="en-US" i="0" dirty="0">
              <a:effectLst/>
              <a:latin typeface="Google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i="0" dirty="0">
                <a:effectLst/>
                <a:latin typeface="Google Sans"/>
              </a:rPr>
              <a:t>Data Importance:</a:t>
            </a:r>
            <a:r>
              <a:rPr lang="en-US" sz="2000" b="0" i="0" dirty="0">
                <a:effectLst/>
                <a:latin typeface="Google Sans"/>
              </a:rPr>
              <a:t> Enables analysis of market demand, customer preferences, and operational needs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DD539-1791-2857-05FE-20221D543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22" y="5535253"/>
            <a:ext cx="2669351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A69DEE-2815-1071-7257-DC419FD3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1" y="327064"/>
            <a:ext cx="14143219" cy="49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16F8B-7622-04F7-FF5C-4583E0905D77}"/>
              </a:ext>
            </a:extLst>
          </p:cNvPr>
          <p:cNvSpPr txBox="1"/>
          <p:nvPr/>
        </p:nvSpPr>
        <p:spPr>
          <a:xfrm>
            <a:off x="724829" y="5107259"/>
            <a:ext cx="131918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text seems to be clear and grammatically correct. However, it's not a complete sentence. It appears to be a request or an instruction to remember specific information about a chart that shows data on restaurants opened in different countries.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</a:t>
            </a:r>
            <a:r>
              <a:rPr lang="en-US" sz="2400" u="sng" dirty="0"/>
              <a:t>New Zealand</a:t>
            </a:r>
            <a:r>
              <a:rPr lang="en-US" sz="2400" dirty="0"/>
              <a:t>, </a:t>
            </a:r>
            <a:r>
              <a:rPr lang="en-US" sz="2400" u="sng" dirty="0"/>
              <a:t>Philippines</a:t>
            </a:r>
            <a:r>
              <a:rPr lang="en-US" sz="2400" dirty="0"/>
              <a:t> and </a:t>
            </a:r>
            <a:r>
              <a:rPr lang="en-US" sz="2400" u="sng" dirty="0"/>
              <a:t>Turkey</a:t>
            </a:r>
            <a:r>
              <a:rPr lang="en-US" sz="2400" dirty="0"/>
              <a:t> have much more Rating and currency in restaurants compared to other countries.“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"</a:t>
            </a:r>
            <a:r>
              <a:rPr lang="en-US" sz="2400" u="sng" dirty="0"/>
              <a:t> New Zealand</a:t>
            </a:r>
            <a:r>
              <a:rPr lang="en-US" sz="2400" dirty="0"/>
              <a:t>, </a:t>
            </a:r>
            <a:r>
              <a:rPr lang="en-US" sz="2400" u="sng" dirty="0"/>
              <a:t>Philippines</a:t>
            </a:r>
            <a:r>
              <a:rPr lang="en-US" sz="2400" dirty="0"/>
              <a:t> and </a:t>
            </a:r>
            <a:r>
              <a:rPr lang="en-US" sz="2400" u="sng" dirty="0"/>
              <a:t>Turkey</a:t>
            </a:r>
            <a:r>
              <a:rPr lang="en-US" sz="2400" dirty="0"/>
              <a:t> have a strategic opportunity to open new restaurants.“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F7B0C-E350-4E70-8BAA-EA00C5851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4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23CB5-4910-1F42-0F8E-65361F052DFA}"/>
              </a:ext>
            </a:extLst>
          </p:cNvPr>
          <p:cNvSpPr txBox="1"/>
          <p:nvPr/>
        </p:nvSpPr>
        <p:spPr>
          <a:xfrm>
            <a:off x="1248936" y="563807"/>
            <a:ext cx="12467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Suggestions and strategies for Zomato to open new restaurants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F6C807-BD99-9F87-0D96-674567A788AC}"/>
              </a:ext>
            </a:extLst>
          </p:cNvPr>
          <p:cNvSpPr/>
          <p:nvPr/>
        </p:nvSpPr>
        <p:spPr>
          <a:xfrm>
            <a:off x="1483114" y="1494263"/>
            <a:ext cx="11719932" cy="2843562"/>
          </a:xfrm>
          <a:prstGeom prst="rect">
            <a:avLst/>
          </a:prstGeom>
          <a:solidFill>
            <a:srgbClr val="FFD9D9"/>
          </a:solidFill>
          <a:ln>
            <a:solidFill>
              <a:srgbClr val="FE9C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Google Sans"/>
              </a:rPr>
              <a:t>Identifying Market Opportunities</a:t>
            </a:r>
            <a:endParaRPr lang="en-IN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Google Sans"/>
              </a:rPr>
              <a:t>High-Demand Areas:</a:t>
            </a:r>
            <a:endParaRPr lang="en-IN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Google Sans"/>
              </a:rPr>
              <a:t>Map highlighting potential locations based on user data, delivery trends, and demographics.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Google Sans"/>
              </a:rPr>
              <a:t>Analyses areas with unmet demand for specific cuisines or dining experiences.</a:t>
            </a:r>
          </a:p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Google Sans"/>
              </a:rPr>
              <a:t>Understanding Competition:</a:t>
            </a:r>
            <a:endParaRPr lang="en-IN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Google Sans"/>
              </a:rPr>
              <a:t>Competitive landscape analysis: Comparing pricing, menu offerings, and customer reviews.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Google Sans"/>
              </a:rPr>
              <a:t>Identifying unique selling points for new Zomato restaurants.</a:t>
            </a:r>
          </a:p>
          <a:p>
            <a:pPr algn="l"/>
            <a:r>
              <a:rPr lang="en-IN" b="1" i="0" dirty="0">
                <a:solidFill>
                  <a:schemeClr val="tx1"/>
                </a:solidFill>
                <a:effectLst/>
                <a:latin typeface="Google Sans"/>
              </a:rPr>
              <a:t>Delivery Optimization:</a:t>
            </a:r>
            <a:endParaRPr lang="en-IN" b="0" i="0" dirty="0">
              <a:solidFill>
                <a:schemeClr val="tx1"/>
              </a:solidFill>
              <a:effectLst/>
              <a:latin typeface="Google Sans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tx1"/>
                </a:solidFill>
                <a:effectLst/>
                <a:latin typeface="Google Sans"/>
              </a:rPr>
              <a:t>Analysing delivery data to identify efficient routes, optimize staff scheduling, and choose suitable delivery partners.</a:t>
            </a:r>
          </a:p>
          <a:p>
            <a:pPr algn="ctr"/>
            <a:endParaRPr lang="en-IN" dirty="0"/>
          </a:p>
        </p:txBody>
      </p:sp>
      <p:pic>
        <p:nvPicPr>
          <p:cNvPr id="3074" name="Picture 2" descr="Zomato Community Blog">
            <a:extLst>
              <a:ext uri="{FF2B5EF4-FFF2-40B4-BE49-F238E27FC236}">
                <a16:creationId xmlns:a16="http://schemas.microsoft.com/office/drawing/2014/main" id="{9B9515B5-E293-DF98-A9EA-8D4EEBC8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37" y="4675216"/>
            <a:ext cx="5408109" cy="29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intable Vector Map of Turkey - Flag | Free Vector Maps">
            <a:extLst>
              <a:ext uri="{FF2B5EF4-FFF2-40B4-BE49-F238E27FC236}">
                <a16:creationId xmlns:a16="http://schemas.microsoft.com/office/drawing/2014/main" id="{5D7EE794-8517-4AB5-9683-BFC90D9F4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3" t="24517" r="15133" b="28315"/>
          <a:stretch/>
        </p:blipFill>
        <p:spPr bwMode="auto">
          <a:xfrm>
            <a:off x="780585" y="4861932"/>
            <a:ext cx="3077736" cy="155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Zealand | History, Map, Flag, Capital, Population, &amp; Facts | Britannica">
            <a:extLst>
              <a:ext uri="{FF2B5EF4-FFF2-40B4-BE49-F238E27FC236}">
                <a16:creationId xmlns:a16="http://schemas.microsoft.com/office/drawing/2014/main" id="{F17A4FCF-FCA6-44AA-A96F-DF57589B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21" y="6476004"/>
            <a:ext cx="2952000" cy="14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909D7D8-C637-48CB-85BA-C19236D45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554320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904AA-BE49-48D5-88E8-27B4161DC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780B-DA2C-90E3-321A-08602DE1D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2CDE8-D078-FAA9-D7C0-ED0DC42A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399" cy="8229600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F7343E4A-C0C3-2C10-A91D-4F5180C36FFD}"/>
              </a:ext>
            </a:extLst>
          </p:cNvPr>
          <p:cNvSpPr/>
          <p:nvPr/>
        </p:nvSpPr>
        <p:spPr>
          <a:xfrm>
            <a:off x="755140" y="530233"/>
            <a:ext cx="7574821" cy="1460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bg1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Exploring Opportunities in the Online Food Delivery Market</a:t>
            </a:r>
            <a:endParaRPr lang="en-US" sz="4374" b="1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50A6FEAA-A94D-0A81-BB1C-6A746C9D67EB}"/>
              </a:ext>
            </a:extLst>
          </p:cNvPr>
          <p:cNvSpPr/>
          <p:nvPr/>
        </p:nvSpPr>
        <p:spPr>
          <a:xfrm>
            <a:off x="755140" y="3992138"/>
            <a:ext cx="6236674" cy="3401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Did you know that the online food delivery market is projected to reach a staggering $326.72 billion by 2027? </a:t>
            </a:r>
          </a:p>
          <a:p>
            <a:pPr marL="285750" indent="-285750" algn="just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Zomato expands its restaurant presence, our objective is clear: identify high-demand areas for new restaurants, understand trends in popular cuisines and menu preferences, and recommend data-driven strategies for efficient operations and improved customer experience. Join us on this exciting journey!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31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0F561-C815-4F08-ADFA-7B114AC4C86F}"/>
              </a:ext>
            </a:extLst>
          </p:cNvPr>
          <p:cNvSpPr/>
          <p:nvPr/>
        </p:nvSpPr>
        <p:spPr>
          <a:xfrm>
            <a:off x="886521" y="835489"/>
            <a:ext cx="12857356" cy="105936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DASHBOARD FOR ZOMATO RESTAURANT IN EXCEL</a:t>
            </a:r>
            <a:endParaRPr lang="en-IN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93820-94D6-461B-A475-F105564B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C9FF3-4B1C-4EAC-80FC-08E31F551362}"/>
              </a:ext>
            </a:extLst>
          </p:cNvPr>
          <p:cNvSpPr txBox="1"/>
          <p:nvPr/>
        </p:nvSpPr>
        <p:spPr>
          <a:xfrm>
            <a:off x="546410" y="7394112"/>
            <a:ext cx="1353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analyzed </a:t>
            </a:r>
            <a:r>
              <a:rPr lang="en-US" dirty="0">
                <a:hlinkClick r:id="rId3"/>
              </a:rPr>
              <a:t>data</a:t>
            </a:r>
            <a:r>
              <a:rPr lang="en-US" dirty="0"/>
              <a:t> has been processed and various suggestions and strategies have been generated. These have been posted on GitHub for further reference.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B1B4C-E47C-4C00-89B3-1867A154C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89" y="2159953"/>
            <a:ext cx="14098222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7F5BE2-7065-44B3-A17A-7D4B0AC7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77" y="2466553"/>
            <a:ext cx="4931594" cy="1760069"/>
          </a:xfrm>
          <a:prstGeom prst="rect">
            <a:avLst/>
          </a:prstGeom>
        </p:spPr>
      </p:pic>
      <p:pic>
        <p:nvPicPr>
          <p:cNvPr id="10" name="Picture 4" descr="New Zealand | History, Map, Flag, Capital, Population, &amp; Facts | Britannica">
            <a:extLst>
              <a:ext uri="{FF2B5EF4-FFF2-40B4-BE49-F238E27FC236}">
                <a16:creationId xmlns:a16="http://schemas.microsoft.com/office/drawing/2014/main" id="{6629F604-EBCB-4852-9C5E-57C89454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11" y="1105659"/>
            <a:ext cx="1725366" cy="86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2540C-764A-4C2B-98BB-89204E25A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523" y="183077"/>
            <a:ext cx="1981706" cy="424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CC05EE-A16D-4C81-AFA7-B13868ED509D}"/>
              </a:ext>
            </a:extLst>
          </p:cNvPr>
          <p:cNvSpPr txBox="1"/>
          <p:nvPr/>
        </p:nvSpPr>
        <p:spPr>
          <a:xfrm>
            <a:off x="423745" y="334537"/>
            <a:ext cx="793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Suggestive Countries Data of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BD122-73CD-4127-B053-3BA18EDCC3F0}"/>
              </a:ext>
            </a:extLst>
          </p:cNvPr>
          <p:cNvSpPr txBox="1"/>
          <p:nvPr/>
        </p:nvSpPr>
        <p:spPr>
          <a:xfrm>
            <a:off x="553429" y="1332182"/>
            <a:ext cx="2656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1. </a:t>
            </a:r>
            <a:r>
              <a:rPr lang="en-IN" sz="2400" b="1" i="0" dirty="0">
                <a:solidFill>
                  <a:srgbClr val="1C1C1C"/>
                </a:solidFill>
                <a:effectLst/>
                <a:latin typeface="Inter"/>
              </a:rPr>
              <a:t>New Zealand</a:t>
            </a:r>
            <a:endParaRPr lang="en-IN" sz="2400" b="1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3311F41-2A77-48B5-86D9-9B14A06D98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035032"/>
              </p:ext>
            </p:extLst>
          </p:nvPr>
        </p:nvGraphicFramePr>
        <p:xfrm>
          <a:off x="6599589" y="1516831"/>
          <a:ext cx="6840071" cy="379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F81C72D-466B-46FC-806B-B218FBCC71C3}"/>
              </a:ext>
            </a:extLst>
          </p:cNvPr>
          <p:cNvSpPr txBox="1"/>
          <p:nvPr/>
        </p:nvSpPr>
        <p:spPr>
          <a:xfrm>
            <a:off x="2492548" y="5490152"/>
            <a:ext cx="7939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expenditure in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$1395.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average voter's feedback for the country is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4.3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out of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An individual can spend up to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$35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There are over </a:t>
            </a:r>
            <a:r>
              <a:rPr lang="en-US" b="1" i="0" dirty="0">
                <a:solidFill>
                  <a:srgbClr val="1C1C1C"/>
                </a:solidFill>
                <a:effectLst/>
                <a:latin typeface="Inter"/>
              </a:rPr>
              <a:t>40</a:t>
            </a: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 restaurants currently operating.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C1C"/>
                </a:solidFill>
                <a:effectLst/>
                <a:latin typeface="Inter"/>
              </a:rPr>
              <a:t>The potential for online delivery and multi-cuisine options also exists.</a:t>
            </a:r>
            <a:endParaRPr lang="en-US" dirty="0"/>
          </a:p>
        </p:txBody>
      </p:sp>
      <p:pic>
        <p:nvPicPr>
          <p:cNvPr id="4098" name="Picture 2" descr="Provinces of New Zealand - Wikipedia">
            <a:extLst>
              <a:ext uri="{FF2B5EF4-FFF2-40B4-BE49-F238E27FC236}">
                <a16:creationId xmlns:a16="http://schemas.microsoft.com/office/drawing/2014/main" id="{0254D3CC-5D69-4AEA-90EE-C2E2D0B9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835" y="4955159"/>
            <a:ext cx="2344511" cy="28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309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1119</Words>
  <Application>Microsoft Office PowerPoint</Application>
  <PresentationFormat>Custom</PresentationFormat>
  <Paragraphs>129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MS UI Gothic</vt:lpstr>
      <vt:lpstr>Arial</vt:lpstr>
      <vt:lpstr>Calibri</vt:lpstr>
      <vt:lpstr>Consolas</vt:lpstr>
      <vt:lpstr>Google Sans</vt:lpstr>
      <vt:lpstr>Inter</vt:lpstr>
      <vt:lpstr>Red Hat Text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20NH5A0402-NEERAJ BABU</cp:lastModifiedBy>
  <cp:revision>2</cp:revision>
  <dcterms:created xsi:type="dcterms:W3CDTF">2024-02-11T13:24:31Z</dcterms:created>
  <dcterms:modified xsi:type="dcterms:W3CDTF">2024-03-08T19:43:06Z</dcterms:modified>
</cp:coreProperties>
</file>